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slides/slide36.xml" ContentType="application/vnd.openxmlformats-officedocument.presentationml.slide+xml"/>
  <Override PartName="/ppt/slides/slide83.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ableStyles.xml" ContentType="application/vnd.openxmlformats-officedocument.presentationml.tableStyles+xml"/>
  <Override PartName="/ppt/slideMasters/slideMaster8.xml" ContentType="application/vnd.openxmlformats-officedocument.presentationml.slideMaster+xml"/>
  <Override PartName="/ppt/slides/slide9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slides/slide89.xml" ContentType="application/vnd.openxmlformats-officedocument.presentationml.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s/slide79.xml" ContentType="application/vnd.openxmlformats-officedocument.presentationml.slide+xml"/>
  <Override PartName="/ppt/slideLayouts/slideLayout89.xml" ContentType="application/vnd.openxmlformats-officedocument.presentationml.slideLayout+xml"/>
  <Override PartName="/ppt/theme/theme8.xml" ContentType="application/vnd.openxmlformats-officedocument.them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Masters/slideMaster7.xml" ContentType="application/vnd.openxmlformats-officedocument.presentationml.slideMaster+xml"/>
  <Override PartName="/ppt/slides/slide98.xml" ContentType="application/vnd.openxmlformats-officedocument.presentationml.slide+xml"/>
  <Override PartName="/ppt/theme/theme9.xml" ContentType="application/vnd.openxmlformats-officedocument.them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707" r:id="rId3"/>
    <p:sldMasterId id="2147483719" r:id="rId4"/>
    <p:sldMasterId id="2147483731" r:id="rId5"/>
    <p:sldMasterId id="2147483743" r:id="rId6"/>
    <p:sldMasterId id="2147483755" r:id="rId7"/>
    <p:sldMasterId id="2147483767" r:id="rId8"/>
    <p:sldMasterId id="2147483779" r:id="rId9"/>
  </p:sldMasterIdLst>
  <p:notesMasterIdLst>
    <p:notesMasterId r:id="rId112"/>
  </p:notesMasterIdLst>
  <p:handoutMasterIdLst>
    <p:handoutMasterId r:id="rId113"/>
  </p:handoutMasterIdLst>
  <p:sldIdLst>
    <p:sldId id="289" r:id="rId10"/>
    <p:sldId id="1550" r:id="rId11"/>
    <p:sldId id="1549" r:id="rId12"/>
    <p:sldId id="539" r:id="rId13"/>
    <p:sldId id="540" r:id="rId14"/>
    <p:sldId id="1099" r:id="rId15"/>
    <p:sldId id="1100" r:id="rId16"/>
    <p:sldId id="1101" r:id="rId17"/>
    <p:sldId id="1253" r:id="rId18"/>
    <p:sldId id="1103" r:id="rId19"/>
    <p:sldId id="1104" r:id="rId20"/>
    <p:sldId id="1105" r:id="rId21"/>
    <p:sldId id="1514" r:id="rId22"/>
    <p:sldId id="1515" r:id="rId23"/>
    <p:sldId id="1516" r:id="rId24"/>
    <p:sldId id="1517" r:id="rId25"/>
    <p:sldId id="1252" r:id="rId26"/>
    <p:sldId id="1106" r:id="rId27"/>
    <p:sldId id="1107" r:id="rId28"/>
    <p:sldId id="1108" r:id="rId29"/>
    <p:sldId id="1548" r:id="rId30"/>
    <p:sldId id="593" r:id="rId31"/>
    <p:sldId id="595" r:id="rId32"/>
    <p:sldId id="1111" r:id="rId33"/>
    <p:sldId id="1112" r:id="rId34"/>
    <p:sldId id="596" r:id="rId35"/>
    <p:sldId id="913" r:id="rId36"/>
    <p:sldId id="914" r:id="rId37"/>
    <p:sldId id="597" r:id="rId38"/>
    <p:sldId id="916" r:id="rId39"/>
    <p:sldId id="598" r:id="rId40"/>
    <p:sldId id="918" r:id="rId41"/>
    <p:sldId id="1118" r:id="rId42"/>
    <p:sldId id="1119" r:id="rId43"/>
    <p:sldId id="1547" r:id="rId44"/>
    <p:sldId id="1087" r:id="rId45"/>
    <p:sldId id="1088" r:id="rId46"/>
    <p:sldId id="1518" r:id="rId47"/>
    <p:sldId id="1089" r:id="rId48"/>
    <p:sldId id="1519" r:id="rId49"/>
    <p:sldId id="1090" r:id="rId50"/>
    <p:sldId id="1522" r:id="rId51"/>
    <p:sldId id="1091" r:id="rId52"/>
    <p:sldId id="1092" r:id="rId53"/>
    <p:sldId id="1546" r:id="rId54"/>
    <p:sldId id="978" r:id="rId55"/>
    <p:sldId id="979" r:id="rId56"/>
    <p:sldId id="980" r:id="rId57"/>
    <p:sldId id="981" r:id="rId58"/>
    <p:sldId id="982" r:id="rId59"/>
    <p:sldId id="983" r:id="rId60"/>
    <p:sldId id="984" r:id="rId61"/>
    <p:sldId id="986" r:id="rId62"/>
    <p:sldId id="989" r:id="rId63"/>
    <p:sldId id="990" r:id="rId64"/>
    <p:sldId id="991" r:id="rId65"/>
    <p:sldId id="992" r:id="rId66"/>
    <p:sldId id="993" r:id="rId67"/>
    <p:sldId id="994" r:id="rId68"/>
    <p:sldId id="1545" r:id="rId69"/>
    <p:sldId id="1004" r:id="rId70"/>
    <p:sldId id="1007" r:id="rId71"/>
    <p:sldId id="1008" r:id="rId72"/>
    <p:sldId id="1009" r:id="rId73"/>
    <p:sldId id="1524" r:id="rId74"/>
    <p:sldId id="1525" r:id="rId75"/>
    <p:sldId id="1011" r:id="rId76"/>
    <p:sldId id="1148" r:id="rId77"/>
    <p:sldId id="1149" r:id="rId78"/>
    <p:sldId id="1544" r:id="rId79"/>
    <p:sldId id="1151" r:id="rId80"/>
    <p:sldId id="1152" r:id="rId81"/>
    <p:sldId id="1153" r:id="rId82"/>
    <p:sldId id="1154" r:id="rId83"/>
    <p:sldId id="1155" r:id="rId84"/>
    <p:sldId id="1156" r:id="rId85"/>
    <p:sldId id="1157" r:id="rId86"/>
    <p:sldId id="1158" r:id="rId87"/>
    <p:sldId id="1159" r:id="rId88"/>
    <p:sldId id="1160" r:id="rId89"/>
    <p:sldId id="1161" r:id="rId90"/>
    <p:sldId id="1162" r:id="rId91"/>
    <p:sldId id="1543" r:id="rId92"/>
    <p:sldId id="1163" r:id="rId93"/>
    <p:sldId id="1164" r:id="rId94"/>
    <p:sldId id="1165" r:id="rId95"/>
    <p:sldId id="1166" r:id="rId96"/>
    <p:sldId id="1529" r:id="rId97"/>
    <p:sldId id="1530" r:id="rId98"/>
    <p:sldId id="1531" r:id="rId99"/>
    <p:sldId id="1532" r:id="rId100"/>
    <p:sldId id="1533" r:id="rId101"/>
    <p:sldId id="1534" r:id="rId102"/>
    <p:sldId id="1535" r:id="rId103"/>
    <p:sldId id="1536" r:id="rId104"/>
    <p:sldId id="1537" r:id="rId105"/>
    <p:sldId id="1538" r:id="rId106"/>
    <p:sldId id="1539" r:id="rId107"/>
    <p:sldId id="1540" r:id="rId108"/>
    <p:sldId id="1541" r:id="rId109"/>
    <p:sldId id="1542" r:id="rId110"/>
    <p:sldId id="1046" r:id="rId111"/>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pitchFamily="34" charset="0"/>
        <a:ea typeface="楷体_GB2312" pitchFamily="1" charset="-122"/>
        <a:cs typeface="+mn-cs"/>
      </a:defRPr>
    </a:lvl1pPr>
    <a:lvl2pPr marL="457200" algn="l" rtl="0" fontAlgn="base">
      <a:spcBef>
        <a:spcPct val="0"/>
      </a:spcBef>
      <a:spcAft>
        <a:spcPct val="0"/>
      </a:spcAft>
      <a:defRPr b="1" kern="1200">
        <a:solidFill>
          <a:schemeClr val="tx1"/>
        </a:solidFill>
        <a:latin typeface="Arial" pitchFamily="34" charset="0"/>
        <a:ea typeface="楷体_GB2312" pitchFamily="1" charset="-122"/>
        <a:cs typeface="+mn-cs"/>
      </a:defRPr>
    </a:lvl2pPr>
    <a:lvl3pPr marL="914400" algn="l" rtl="0" fontAlgn="base">
      <a:spcBef>
        <a:spcPct val="0"/>
      </a:spcBef>
      <a:spcAft>
        <a:spcPct val="0"/>
      </a:spcAft>
      <a:defRPr b="1" kern="1200">
        <a:solidFill>
          <a:schemeClr val="tx1"/>
        </a:solidFill>
        <a:latin typeface="Arial" pitchFamily="34" charset="0"/>
        <a:ea typeface="楷体_GB2312" pitchFamily="1" charset="-122"/>
        <a:cs typeface="+mn-cs"/>
      </a:defRPr>
    </a:lvl3pPr>
    <a:lvl4pPr marL="1371600" algn="l" rtl="0" fontAlgn="base">
      <a:spcBef>
        <a:spcPct val="0"/>
      </a:spcBef>
      <a:spcAft>
        <a:spcPct val="0"/>
      </a:spcAft>
      <a:defRPr b="1" kern="1200">
        <a:solidFill>
          <a:schemeClr val="tx1"/>
        </a:solidFill>
        <a:latin typeface="Arial" pitchFamily="34" charset="0"/>
        <a:ea typeface="楷体_GB2312" pitchFamily="1" charset="-122"/>
        <a:cs typeface="+mn-cs"/>
      </a:defRPr>
    </a:lvl4pPr>
    <a:lvl5pPr marL="1828800" algn="l" rtl="0" fontAlgn="base">
      <a:spcBef>
        <a:spcPct val="0"/>
      </a:spcBef>
      <a:spcAft>
        <a:spcPct val="0"/>
      </a:spcAft>
      <a:defRPr b="1" kern="1200">
        <a:solidFill>
          <a:schemeClr val="tx1"/>
        </a:solidFill>
        <a:latin typeface="Arial" pitchFamily="34" charset="0"/>
        <a:ea typeface="楷体_GB2312" pitchFamily="1" charset="-122"/>
        <a:cs typeface="+mn-cs"/>
      </a:defRPr>
    </a:lvl5pPr>
    <a:lvl6pPr marL="2286000" algn="l" defTabSz="914400" rtl="0" eaLnBrk="1" latinLnBrk="0" hangingPunct="1">
      <a:defRPr b="1" kern="1200">
        <a:solidFill>
          <a:schemeClr val="tx1"/>
        </a:solidFill>
        <a:latin typeface="Arial" pitchFamily="34" charset="0"/>
        <a:ea typeface="楷体_GB2312" pitchFamily="1" charset="-122"/>
        <a:cs typeface="+mn-cs"/>
      </a:defRPr>
    </a:lvl6pPr>
    <a:lvl7pPr marL="2743200" algn="l" defTabSz="914400" rtl="0" eaLnBrk="1" latinLnBrk="0" hangingPunct="1">
      <a:defRPr b="1" kern="1200">
        <a:solidFill>
          <a:schemeClr val="tx1"/>
        </a:solidFill>
        <a:latin typeface="Arial" pitchFamily="34" charset="0"/>
        <a:ea typeface="楷体_GB2312" pitchFamily="1" charset="-122"/>
        <a:cs typeface="+mn-cs"/>
      </a:defRPr>
    </a:lvl7pPr>
    <a:lvl8pPr marL="3200400" algn="l" defTabSz="914400" rtl="0" eaLnBrk="1" latinLnBrk="0" hangingPunct="1">
      <a:defRPr b="1" kern="1200">
        <a:solidFill>
          <a:schemeClr val="tx1"/>
        </a:solidFill>
        <a:latin typeface="Arial" pitchFamily="34" charset="0"/>
        <a:ea typeface="楷体_GB2312" pitchFamily="1" charset="-122"/>
        <a:cs typeface="+mn-cs"/>
      </a:defRPr>
    </a:lvl8pPr>
    <a:lvl9pPr marL="3657600" algn="l" defTabSz="914400" rtl="0" eaLnBrk="1" latinLnBrk="0" hangingPunct="1">
      <a:defRPr b="1" kern="1200">
        <a:solidFill>
          <a:schemeClr val="tx1"/>
        </a:solidFill>
        <a:latin typeface="Arial" pitchFamily="34" charset="0"/>
        <a:ea typeface="楷体_GB2312" pitchFamily="1"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00"/>
    <a:srgbClr val="000000"/>
    <a:srgbClr val="0066FF"/>
    <a:srgbClr val="FF9933"/>
    <a:srgbClr val="66FFCC"/>
    <a:srgbClr val="009900"/>
    <a:srgbClr val="B2B2B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4293" autoAdjust="0"/>
    <p:restoredTop sz="95089" autoAdjust="0"/>
  </p:normalViewPr>
  <p:slideViewPr>
    <p:cSldViewPr snapToGrid="0">
      <p:cViewPr varScale="1">
        <p:scale>
          <a:sx n="84" d="100"/>
          <a:sy n="84" d="100"/>
        </p:scale>
        <p:origin x="-84" y="-366"/>
      </p:cViewPr>
      <p:guideLst>
        <p:guide orient="horz" pos="2160"/>
        <p:guide pos="3078"/>
      </p:guideLst>
    </p:cSldViewPr>
  </p:slideViewPr>
  <p:notesTextViewPr>
    <p:cViewPr>
      <p:scale>
        <a:sx n="100" d="100"/>
        <a:sy n="100" d="100"/>
      </p:scale>
      <p:origin x="0" y="0"/>
    </p:cViewPr>
  </p:notesTextViewPr>
  <p:sorterViewPr>
    <p:cViewPr>
      <p:scale>
        <a:sx n="125" d="100"/>
        <a:sy n="125" d="100"/>
      </p:scale>
      <p:origin x="0" y="0"/>
    </p:cViewPr>
  </p:sorterViewPr>
  <p:gridSpacing cx="78151038" cy="7815103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117" Type="http://schemas.openxmlformats.org/officeDocument/2006/relationships/tableStyles" Target="tableStyles.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12" Type="http://schemas.openxmlformats.org/officeDocument/2006/relationships/notesMaster" Target="notesMasters/notesMaster1.xml"/><Relationship Id="rId16" Type="http://schemas.openxmlformats.org/officeDocument/2006/relationships/slide" Target="slides/slide7.xml"/><Relationship Id="rId107" Type="http://schemas.openxmlformats.org/officeDocument/2006/relationships/slide" Target="slides/slide98.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slide" Target="slides/slide78.xml"/><Relationship Id="rId102" Type="http://schemas.openxmlformats.org/officeDocument/2006/relationships/slide" Target="slides/slide93.xml"/><Relationship Id="rId110" Type="http://schemas.openxmlformats.org/officeDocument/2006/relationships/slide" Target="slides/slide101.xml"/><Relationship Id="rId115"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slide" Target="slides/slide73.xml"/><Relationship Id="rId90" Type="http://schemas.openxmlformats.org/officeDocument/2006/relationships/slide" Target="slides/slide81.xml"/><Relationship Id="rId95" Type="http://schemas.openxmlformats.org/officeDocument/2006/relationships/slide" Target="slides/slide86.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13"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93" Type="http://schemas.openxmlformats.org/officeDocument/2006/relationships/slide" Target="slides/slide84.xml"/><Relationship Id="rId98" Type="http://schemas.openxmlformats.org/officeDocument/2006/relationships/slide" Target="slides/slide89.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103" Type="http://schemas.openxmlformats.org/officeDocument/2006/relationships/slide" Target="slides/slide94.xml"/><Relationship Id="rId108" Type="http://schemas.openxmlformats.org/officeDocument/2006/relationships/slide" Target="slides/slide99.xml"/><Relationship Id="rId116" Type="http://schemas.openxmlformats.org/officeDocument/2006/relationships/theme" Target="theme/theme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slide" Target="slides/slide82.xml"/><Relationship Id="rId96" Type="http://schemas.openxmlformats.org/officeDocument/2006/relationships/slide" Target="slides/slide87.xml"/><Relationship Id="rId111" Type="http://schemas.openxmlformats.org/officeDocument/2006/relationships/slide" Target="slides/slide10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6" Type="http://schemas.openxmlformats.org/officeDocument/2006/relationships/slide" Target="slides/slide97.xml"/><Relationship Id="rId114" Type="http://schemas.openxmlformats.org/officeDocument/2006/relationships/presProps" Target="presProps.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slideMaster" Target="slideMasters/slideMaster2.xml"/><Relationship Id="rId29" Type="http://schemas.openxmlformats.org/officeDocument/2006/relationships/slide" Target="slides/slide2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kumimoji="1" sz="1200">
                <a:latin typeface="Arial" panose="020B0604020202020204" pitchFamily="34" charset="0"/>
                <a:ea typeface="楷体_GB2312" charset="0"/>
              </a:defRPr>
            </a:lvl1pPr>
          </a:lstStyle>
          <a:p>
            <a:pPr>
              <a:defRPr/>
            </a:pP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kumimoji="1" sz="1200">
                <a:latin typeface="Arial" panose="020B0604020202020204" pitchFamily="34" charset="0"/>
                <a:ea typeface="楷体_GB2312" charset="0"/>
              </a:defRPr>
            </a:lvl1pPr>
          </a:lstStyle>
          <a:p>
            <a:pPr>
              <a:defRPr/>
            </a:pPr>
            <a:fld id="{70AE6EAC-F936-4137-B7F4-45BE9606F42B}" type="datetimeFigureOut">
              <a:rPr lang="zh-CN" altLang="en-US"/>
              <a:pPr>
                <a:defRPr/>
              </a:pPr>
              <a:t>2022/8/6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kumimoji="1" sz="1200">
                <a:latin typeface="Arial" panose="020B0604020202020204" pitchFamily="34" charset="0"/>
                <a:ea typeface="楷体_GB2312" charset="0"/>
              </a:defRPr>
            </a:lvl1pPr>
          </a:lstStyle>
          <a:p>
            <a:pPr>
              <a:defRPr/>
            </a:pPr>
            <a:endParaRPr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b="0">
                <a:latin typeface="Verdana" pitchFamily="34" charset="0"/>
                <a:ea typeface="宋体" pitchFamily="2" charset="-122"/>
              </a:defRPr>
            </a:lvl1pPr>
          </a:lstStyle>
          <a:p>
            <a:pPr>
              <a:defRPr/>
            </a:pPr>
            <a:fld id="{6CA09D9C-A80E-41F1-8885-25CF6EFD0496}"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anose="020B0604020202020204" pitchFamily="34" charset="0"/>
                <a:ea typeface="楷体_GB2312" pitchFamily="1" charset="-122"/>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panose="020B0604020202020204" pitchFamily="34" charset="0"/>
                <a:ea typeface="楷体_GB2312" pitchFamily="1" charset="-122"/>
              </a:defRPr>
            </a:lvl1pPr>
          </a:lstStyle>
          <a:p>
            <a:pPr>
              <a:defRPr/>
            </a:pPr>
            <a:fld id="{76CD624A-7E8A-4F10-9C58-7B69362BDA55}" type="datetimeFigureOut">
              <a:rPr lang="zh-CN" altLang="en-US"/>
              <a:pPr>
                <a:defRPr/>
              </a:pPr>
              <a:t>2022/8/6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12293" name="备注占位符 4"/>
          <p:cNvSpPr>
            <a:spLocks noGrp="1" noChangeArrowheads="1"/>
          </p:cNvSpPr>
          <p:nvPr>
            <p:ph type="body" sz="quarter" idx="4294967295"/>
          </p:nvPr>
        </p:nvSpPr>
        <p:spPr bwMode="auto">
          <a:xfrm>
            <a:off x="685800" y="4343400"/>
            <a:ext cx="5486400" cy="41148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anose="020B0604020202020204" pitchFamily="34" charset="0"/>
                <a:ea typeface="楷体_GB2312" pitchFamily="1"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C45A47B1-5F97-4817-8CA6-E61C2D1C0E93}"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3" name="Picture 2" descr="untitled"/>
          <p:cNvPicPr>
            <a:picLocks noChangeAspect="1" noChangeArrowheads="1"/>
          </p:cNvPicPr>
          <p:nvPr userDrawn="1"/>
        </p:nvPicPr>
        <p:blipFill>
          <a:blip r:embed="rId2"/>
          <a:srcRect/>
          <a:stretch>
            <a:fillRect/>
          </a:stretch>
        </p:blipFill>
        <p:spPr bwMode="auto">
          <a:xfrm>
            <a:off x="0" y="2058988"/>
            <a:ext cx="9144000" cy="4799012"/>
          </a:xfrm>
          <a:prstGeom prst="rect">
            <a:avLst/>
          </a:prstGeom>
          <a:noFill/>
          <a:ln w="9525">
            <a:noFill/>
            <a:miter lim="800000"/>
            <a:headEnd/>
            <a:tailEnd/>
          </a:ln>
        </p:spPr>
      </p:pic>
      <p:sp>
        <p:nvSpPr>
          <p:cNvPr id="4" name="Rectangle 3"/>
          <p:cNvSpPr>
            <a:spLocks noChangeArrowheads="1"/>
          </p:cNvSpPr>
          <p:nvPr/>
        </p:nvSpPr>
        <p:spPr bwMode="auto">
          <a:xfrm>
            <a:off x="5292725" y="1028700"/>
            <a:ext cx="1966913" cy="384175"/>
          </a:xfrm>
          <a:prstGeom prst="rect">
            <a:avLst/>
          </a:prstGeom>
          <a:noFill/>
          <a:ln>
            <a:noFill/>
          </a:ln>
        </p:spPr>
        <p:txBody>
          <a:bodyPr lIns="92075" tIns="46038" rIns="92075" bIns="46038"/>
          <a:lstStyle>
            <a:lvl1pPr>
              <a:defRPr b="1">
                <a:solidFill>
                  <a:schemeClr val="tx1"/>
                </a:solidFill>
                <a:latin typeface="Arial" panose="020B0604020202020204" pitchFamily="34" charset="0"/>
                <a:ea typeface="楷体_GB2312" charset="0"/>
              </a:defRPr>
            </a:lvl1pPr>
            <a:lvl2pPr marL="742950" indent="-285750">
              <a:defRPr b="1">
                <a:solidFill>
                  <a:schemeClr val="tx1"/>
                </a:solidFill>
                <a:latin typeface="Arial" panose="020B0604020202020204" pitchFamily="34" charset="0"/>
                <a:ea typeface="楷体_GB2312" charset="0"/>
              </a:defRPr>
            </a:lvl2pPr>
            <a:lvl3pPr marL="1143000" indent="-228600">
              <a:defRPr b="1">
                <a:solidFill>
                  <a:schemeClr val="tx1"/>
                </a:solidFill>
                <a:latin typeface="Arial" panose="020B0604020202020204" pitchFamily="34" charset="0"/>
                <a:ea typeface="楷体_GB2312" charset="0"/>
              </a:defRPr>
            </a:lvl3pPr>
            <a:lvl4pPr marL="1600200" indent="-228600">
              <a:defRPr b="1">
                <a:solidFill>
                  <a:schemeClr val="tx1"/>
                </a:solidFill>
                <a:latin typeface="Arial" panose="020B0604020202020204" pitchFamily="34" charset="0"/>
                <a:ea typeface="楷体_GB2312" charset="0"/>
              </a:defRPr>
            </a:lvl4pPr>
            <a:lvl5pPr marL="2057400" indent="-228600">
              <a:defRPr b="1">
                <a:solidFill>
                  <a:schemeClr val="tx1"/>
                </a:solidFill>
                <a:latin typeface="Arial" panose="020B0604020202020204" pitchFamily="34" charset="0"/>
                <a:ea typeface="楷体_GB2312" charset="0"/>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楷体_GB2312" charset="0"/>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楷体_GB2312" charset="0"/>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楷体_GB2312" charset="0"/>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楷体_GB2312" charset="0"/>
              </a:defRPr>
            </a:lvl9pPr>
          </a:lstStyle>
          <a:p>
            <a:pPr algn="r" latinLnBrk="1">
              <a:spcBef>
                <a:spcPct val="20000"/>
              </a:spcBef>
              <a:buClr>
                <a:schemeClr val="accent1"/>
              </a:buClr>
              <a:buSzPct val="80000"/>
              <a:buFont typeface="Wingdings" panose="05000000000000000000" pitchFamily="2" charset="2"/>
              <a:buNone/>
              <a:defRPr/>
            </a:pPr>
            <a:r>
              <a:rPr lang="en-US" altLang="zh-CN" sz="1400" smtClean="0">
                <a:solidFill>
                  <a:schemeClr val="tx2"/>
                </a:solidFill>
                <a:latin typeface="Verdana" panose="020B0604030504040204" pitchFamily="34" charset="0"/>
                <a:ea typeface="Gulim" pitchFamily="34" charset="-127"/>
              </a:rPr>
              <a:t>Company name</a:t>
            </a:r>
          </a:p>
        </p:txBody>
      </p:sp>
      <p:sp>
        <p:nvSpPr>
          <p:cNvPr id="5" name="未知"/>
          <p:cNvSpPr>
            <a:spLocks/>
          </p:cNvSpPr>
          <p:nvPr/>
        </p:nvSpPr>
        <p:spPr bwMode="auto">
          <a:xfrm>
            <a:off x="2582863" y="1025525"/>
            <a:ext cx="6562725" cy="1042988"/>
          </a:xfrm>
          <a:custGeom>
            <a:avLst/>
            <a:gdLst>
              <a:gd name="T0" fmla="*/ 0 w 4134"/>
              <a:gd name="T1" fmla="*/ 2147483647 h 657"/>
              <a:gd name="T2" fmla="*/ 2147483647 w 4134"/>
              <a:gd name="T3" fmla="*/ 2147483647 h 657"/>
              <a:gd name="T4" fmla="*/ 2147483647 w 4134"/>
              <a:gd name="T5" fmla="*/ 0 h 657"/>
              <a:gd name="T6" fmla="*/ 2147483647 w 4134"/>
              <a:gd name="T7" fmla="*/ 2147483647 h 657"/>
              <a:gd name="T8" fmla="*/ 0 w 4134"/>
              <a:gd name="T9" fmla="*/ 2147483647 h 6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34" h="657">
                <a:moveTo>
                  <a:pt x="0" y="657"/>
                </a:moveTo>
                <a:lnTo>
                  <a:pt x="4134" y="657"/>
                </a:lnTo>
                <a:lnTo>
                  <a:pt x="4134" y="0"/>
                </a:lnTo>
                <a:lnTo>
                  <a:pt x="401" y="1"/>
                </a:lnTo>
                <a:lnTo>
                  <a:pt x="0" y="657"/>
                </a:lnTo>
                <a:close/>
              </a:path>
            </a:pathLst>
          </a:custGeom>
          <a:gradFill rotWithShape="1">
            <a:gsLst>
              <a:gs pos="0">
                <a:srgbClr val="003100"/>
              </a:gs>
              <a:gs pos="100000">
                <a:srgbClr val="006600"/>
              </a:gs>
            </a:gsLst>
            <a:lin ang="0" scaled="1"/>
          </a:gradFill>
          <a:ln w="9525">
            <a:noFill/>
            <a:round/>
            <a:headEnd/>
            <a:tailEnd/>
          </a:ln>
        </p:spPr>
        <p:txBody>
          <a:bodyPr/>
          <a:lstStyle/>
          <a:p>
            <a:pPr>
              <a:defRPr/>
            </a:pPr>
            <a:endParaRPr lang="zh-CN" altLang="en-US"/>
          </a:p>
        </p:txBody>
      </p:sp>
      <p:sp>
        <p:nvSpPr>
          <p:cNvPr id="6" name="未知"/>
          <p:cNvSpPr>
            <a:spLocks/>
          </p:cNvSpPr>
          <p:nvPr/>
        </p:nvSpPr>
        <p:spPr bwMode="auto">
          <a:xfrm>
            <a:off x="0" y="2066925"/>
            <a:ext cx="2587625" cy="458788"/>
          </a:xfrm>
          <a:custGeom>
            <a:avLst/>
            <a:gdLst>
              <a:gd name="T0" fmla="*/ 0 w 1634"/>
              <a:gd name="T1" fmla="*/ 0 h 289"/>
              <a:gd name="T2" fmla="*/ 2147483647 w 1634"/>
              <a:gd name="T3" fmla="*/ 0 h 289"/>
              <a:gd name="T4" fmla="*/ 2147483647 w 1634"/>
              <a:gd name="T5" fmla="*/ 2147483647 h 289"/>
              <a:gd name="T6" fmla="*/ 0 w 1634"/>
              <a:gd name="T7" fmla="*/ 2147483647 h 289"/>
              <a:gd name="T8" fmla="*/ 0 w 1634"/>
              <a:gd name="T9" fmla="*/ 0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34" h="289">
                <a:moveTo>
                  <a:pt x="0" y="0"/>
                </a:moveTo>
                <a:lnTo>
                  <a:pt x="1634" y="0"/>
                </a:lnTo>
                <a:lnTo>
                  <a:pt x="1456" y="289"/>
                </a:lnTo>
                <a:lnTo>
                  <a:pt x="0" y="286"/>
                </a:lnTo>
                <a:lnTo>
                  <a:pt x="0" y="0"/>
                </a:lnTo>
                <a:close/>
              </a:path>
            </a:pathLst>
          </a:custGeom>
          <a:solidFill>
            <a:schemeClr val="accent2"/>
          </a:solidFill>
          <a:ln w="9525">
            <a:noFill/>
            <a:round/>
            <a:headEnd/>
            <a:tailEnd/>
          </a:ln>
        </p:spPr>
        <p:txBody>
          <a:bodyPr/>
          <a:lstStyle/>
          <a:p>
            <a:pPr>
              <a:defRPr/>
            </a:pPr>
            <a:endParaRPr lang="zh-CN" altLang="en-US"/>
          </a:p>
        </p:txBody>
      </p:sp>
      <p:sp>
        <p:nvSpPr>
          <p:cNvPr id="7" name="矩形 6"/>
          <p:cNvSpPr>
            <a:spLocks noChangeArrowheads="1"/>
          </p:cNvSpPr>
          <p:nvPr/>
        </p:nvSpPr>
        <p:spPr bwMode="auto">
          <a:xfrm>
            <a:off x="762000" y="2057400"/>
            <a:ext cx="880369" cy="369332"/>
          </a:xfrm>
          <a:prstGeom prst="rect">
            <a:avLst/>
          </a:prstGeom>
          <a:noFill/>
          <a:ln>
            <a:noFill/>
          </a:ln>
        </p:spPr>
        <p:txBody>
          <a:bodyPr wrap="none">
            <a:spAutoFit/>
          </a:bodyPr>
          <a:lstStyle>
            <a:lvl1pPr>
              <a:defRPr b="1">
                <a:solidFill>
                  <a:schemeClr val="tx1"/>
                </a:solidFill>
                <a:latin typeface="Arial" panose="020B0604020202020204" pitchFamily="34" charset="0"/>
                <a:ea typeface="楷体_GB2312" charset="0"/>
              </a:defRPr>
            </a:lvl1pPr>
            <a:lvl2pPr marL="742950" indent="-285750">
              <a:defRPr b="1">
                <a:solidFill>
                  <a:schemeClr val="tx1"/>
                </a:solidFill>
                <a:latin typeface="Arial" panose="020B0604020202020204" pitchFamily="34" charset="0"/>
                <a:ea typeface="楷体_GB2312" charset="0"/>
              </a:defRPr>
            </a:lvl2pPr>
            <a:lvl3pPr marL="1143000" indent="-228600">
              <a:defRPr b="1">
                <a:solidFill>
                  <a:schemeClr val="tx1"/>
                </a:solidFill>
                <a:latin typeface="Arial" panose="020B0604020202020204" pitchFamily="34" charset="0"/>
                <a:ea typeface="楷体_GB2312" charset="0"/>
              </a:defRPr>
            </a:lvl3pPr>
            <a:lvl4pPr marL="1600200" indent="-228600">
              <a:defRPr b="1">
                <a:solidFill>
                  <a:schemeClr val="tx1"/>
                </a:solidFill>
                <a:latin typeface="Arial" panose="020B0604020202020204" pitchFamily="34" charset="0"/>
                <a:ea typeface="楷体_GB2312" charset="0"/>
              </a:defRPr>
            </a:lvl4pPr>
            <a:lvl5pPr marL="2057400" indent="-228600">
              <a:defRPr b="1">
                <a:solidFill>
                  <a:schemeClr val="tx1"/>
                </a:solidFill>
                <a:latin typeface="Arial" panose="020B0604020202020204" pitchFamily="34" charset="0"/>
                <a:ea typeface="楷体_GB2312" charset="0"/>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楷体_GB2312" charset="0"/>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楷体_GB2312" charset="0"/>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楷体_GB2312" charset="0"/>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楷体_GB2312" charset="0"/>
              </a:defRPr>
            </a:lvl9pPr>
          </a:lstStyle>
          <a:p>
            <a:pPr>
              <a:defRPr/>
            </a:pPr>
            <a:r>
              <a:rPr lang="zh-CN" altLang="en-US" dirty="0" smtClean="0">
                <a:solidFill>
                  <a:srgbClr val="0066FF"/>
                </a:solidFill>
                <a:ea typeface="宋体" panose="02010600030101010101" pitchFamily="2" charset="-122"/>
              </a:rPr>
              <a:t>第</a:t>
            </a:r>
            <a:r>
              <a:rPr lang="zh-CN" altLang="en-US" dirty="0" smtClean="0">
                <a:solidFill>
                  <a:srgbClr val="0066FF"/>
                </a:solidFill>
                <a:latin typeface="Times New Roman" panose="02020603050405020304" pitchFamily="18" charset="0"/>
                <a:ea typeface="宋体" panose="02010600030101010101" pitchFamily="2" charset="-122"/>
              </a:rPr>
              <a:t> </a:t>
            </a:r>
            <a:r>
              <a:rPr lang="en-US" altLang="zh-CN" dirty="0" smtClean="0">
                <a:solidFill>
                  <a:srgbClr val="0066FF"/>
                </a:solidFill>
                <a:latin typeface="Times New Roman" panose="02020603050405020304" pitchFamily="18" charset="0"/>
                <a:ea typeface="宋体" panose="02010600030101010101" pitchFamily="2" charset="-122"/>
              </a:rPr>
              <a:t>6 </a:t>
            </a:r>
            <a:r>
              <a:rPr lang="zh-CN" altLang="en-US" dirty="0" smtClean="0">
                <a:solidFill>
                  <a:srgbClr val="0066FF"/>
                </a:solidFill>
                <a:ea typeface="宋体" panose="02010600030101010101" pitchFamily="2" charset="-122"/>
              </a:rPr>
              <a:t>版</a:t>
            </a:r>
          </a:p>
        </p:txBody>
      </p:sp>
      <p:sp>
        <p:nvSpPr>
          <p:cNvPr id="8" name="Text Box 14"/>
          <p:cNvSpPr txBox="1">
            <a:spLocks noChangeArrowheads="1"/>
          </p:cNvSpPr>
          <p:nvPr/>
        </p:nvSpPr>
        <p:spPr bwMode="auto">
          <a:xfrm>
            <a:off x="1524000" y="381000"/>
            <a:ext cx="4953000" cy="400050"/>
          </a:xfrm>
          <a:prstGeom prst="rect">
            <a:avLst/>
          </a:prstGeom>
          <a:noFill/>
          <a:ln w="9525">
            <a:noFill/>
            <a:miter lim="800000"/>
          </a:ln>
          <a:effectLst/>
        </p:spPr>
        <p:txBody>
          <a:bodyPr>
            <a:spAutoFit/>
          </a:bodyPr>
          <a:lstStyle>
            <a:lvl1pPr>
              <a:defRPr b="1">
                <a:solidFill>
                  <a:schemeClr val="tx1"/>
                </a:solidFill>
                <a:latin typeface="Arial" panose="020B0604020202020204" pitchFamily="34" charset="0"/>
                <a:ea typeface="楷体_GB2312" pitchFamily="1" charset="-122"/>
              </a:defRPr>
            </a:lvl1pPr>
            <a:lvl2pPr marL="742950" indent="-285750">
              <a:defRPr b="1">
                <a:solidFill>
                  <a:schemeClr val="tx1"/>
                </a:solidFill>
                <a:latin typeface="Arial" panose="020B0604020202020204" pitchFamily="34" charset="0"/>
                <a:ea typeface="楷体_GB2312" pitchFamily="1" charset="-122"/>
              </a:defRPr>
            </a:lvl2pPr>
            <a:lvl3pPr marL="1143000" indent="-228600">
              <a:defRPr b="1">
                <a:solidFill>
                  <a:schemeClr val="tx1"/>
                </a:solidFill>
                <a:latin typeface="Arial" panose="020B0604020202020204" pitchFamily="34" charset="0"/>
                <a:ea typeface="楷体_GB2312" pitchFamily="1" charset="-122"/>
              </a:defRPr>
            </a:lvl3pPr>
            <a:lvl4pPr marL="1600200" indent="-228600">
              <a:defRPr b="1">
                <a:solidFill>
                  <a:schemeClr val="tx1"/>
                </a:solidFill>
                <a:latin typeface="Arial" panose="020B0604020202020204" pitchFamily="34" charset="0"/>
                <a:ea typeface="楷体_GB2312" pitchFamily="1" charset="-122"/>
              </a:defRPr>
            </a:lvl4pPr>
            <a:lvl5pPr marL="2057400" indent="-228600">
              <a:defRPr b="1">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楷体_GB2312" pitchFamily="1" charset="-122"/>
              </a:defRPr>
            </a:lvl9pPr>
          </a:lstStyle>
          <a:p>
            <a:pPr>
              <a:defRPr/>
            </a:pPr>
            <a:r>
              <a:rPr lang="zh-CN" altLang="en-US" sz="2000" smtClean="0">
                <a:ea typeface="宋体" panose="02010600030101010101" pitchFamily="2" charset="-122"/>
              </a:rPr>
              <a:t>普通</a:t>
            </a:r>
            <a:r>
              <a:rPr lang="zh-CN" altLang="zh-CN" sz="2000" smtClean="0">
                <a:ea typeface="宋体" panose="02010600030101010101" pitchFamily="2" charset="-122"/>
              </a:rPr>
              <a:t>高等教育“十</a:t>
            </a:r>
            <a:r>
              <a:rPr lang="zh-CN" altLang="en-US" sz="2000" smtClean="0">
                <a:ea typeface="宋体" panose="02010600030101010101" pitchFamily="2" charset="-122"/>
              </a:rPr>
              <a:t>二</a:t>
            </a:r>
            <a:r>
              <a:rPr lang="zh-CN" altLang="zh-CN" sz="2000" smtClean="0">
                <a:ea typeface="宋体" panose="02010600030101010101" pitchFamily="2" charset="-122"/>
              </a:rPr>
              <a:t>五”国家级规划教材</a:t>
            </a:r>
            <a:endParaRPr lang="zh-CN" altLang="zh-CN" b="0" smtClean="0">
              <a:ea typeface="宋体" panose="02010600030101010101" pitchFamily="2" charset="-122"/>
            </a:endParaRPr>
          </a:p>
        </p:txBody>
      </p:sp>
      <p:pic>
        <p:nvPicPr>
          <p:cNvPr id="9" name="图片 19" descr="十二五图标1.jpg"/>
          <p:cNvPicPr>
            <a:picLocks noChangeAspect="1" noChangeArrowheads="1"/>
          </p:cNvPicPr>
          <p:nvPr userDrawn="1"/>
        </p:nvPicPr>
        <p:blipFill>
          <a:blip r:embed="rId3"/>
          <a:srcRect/>
          <a:stretch>
            <a:fillRect/>
          </a:stretch>
        </p:blipFill>
        <p:spPr bwMode="auto">
          <a:xfrm>
            <a:off x="76200" y="76200"/>
            <a:ext cx="1371600" cy="1371600"/>
          </a:xfrm>
          <a:prstGeom prst="rect">
            <a:avLst/>
          </a:prstGeom>
          <a:noFill/>
          <a:ln w="9525">
            <a:noFill/>
            <a:miter lim="800000"/>
            <a:headEnd/>
            <a:tailEnd/>
          </a:ln>
        </p:spPr>
      </p:pic>
      <p:sp>
        <p:nvSpPr>
          <p:cNvPr id="10" name="Rectangle 10"/>
          <p:cNvSpPr>
            <a:spLocks noChangeArrowheads="1"/>
          </p:cNvSpPr>
          <p:nvPr/>
        </p:nvSpPr>
        <p:spPr bwMode="auto">
          <a:xfrm>
            <a:off x="0" y="1524000"/>
            <a:ext cx="2514600" cy="533400"/>
          </a:xfrm>
          <a:prstGeom prst="rect">
            <a:avLst/>
          </a:prstGeom>
          <a:noFill/>
          <a:ln w="9525">
            <a:noFill/>
            <a:miter lim="800000"/>
          </a:ln>
        </p:spPr>
        <p:txBody>
          <a:bodyPr lIns="92075" tIns="46038" rIns="92075" bIns="46038"/>
          <a:lstStyle>
            <a:lvl1pPr>
              <a:defRPr b="1">
                <a:solidFill>
                  <a:schemeClr val="tx1"/>
                </a:solidFill>
                <a:latin typeface="Arial" panose="020B0604020202020204" pitchFamily="34" charset="0"/>
                <a:ea typeface="楷体_GB2312" pitchFamily="1" charset="-122"/>
              </a:defRPr>
            </a:lvl1pPr>
            <a:lvl2pPr marL="742950" indent="-285750">
              <a:defRPr b="1">
                <a:solidFill>
                  <a:schemeClr val="tx1"/>
                </a:solidFill>
                <a:latin typeface="Arial" panose="020B0604020202020204" pitchFamily="34" charset="0"/>
                <a:ea typeface="楷体_GB2312" pitchFamily="1" charset="-122"/>
              </a:defRPr>
            </a:lvl2pPr>
            <a:lvl3pPr marL="1143000" indent="-228600">
              <a:defRPr b="1">
                <a:solidFill>
                  <a:schemeClr val="tx1"/>
                </a:solidFill>
                <a:latin typeface="Arial" panose="020B0604020202020204" pitchFamily="34" charset="0"/>
                <a:ea typeface="楷体_GB2312" pitchFamily="1" charset="-122"/>
              </a:defRPr>
            </a:lvl3pPr>
            <a:lvl4pPr marL="1600200" indent="-228600">
              <a:defRPr b="1">
                <a:solidFill>
                  <a:schemeClr val="tx1"/>
                </a:solidFill>
                <a:latin typeface="Arial" panose="020B0604020202020204" pitchFamily="34" charset="0"/>
                <a:ea typeface="楷体_GB2312" pitchFamily="1" charset="-122"/>
              </a:defRPr>
            </a:lvl4pPr>
            <a:lvl5pPr marL="2057400" indent="-228600">
              <a:defRPr b="1">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楷体_GB2312" pitchFamily="1" charset="-122"/>
              </a:defRPr>
            </a:lvl9pPr>
          </a:lstStyle>
          <a:p>
            <a:pPr latinLnBrk="1">
              <a:spcBef>
                <a:spcPct val="20000"/>
              </a:spcBef>
              <a:buClr>
                <a:schemeClr val="accent1"/>
              </a:buClr>
              <a:buSzPct val="80000"/>
              <a:buFont typeface="Wingdings" panose="05000000000000000000" pitchFamily="2" charset="2"/>
              <a:buNone/>
              <a:defRPr/>
            </a:pPr>
            <a:r>
              <a:rPr lang="zh-CN" altLang="zh-CN" sz="2800" smtClean="0">
                <a:solidFill>
                  <a:srgbClr val="0066FF"/>
                </a:solidFill>
                <a:latin typeface="华文新魏" panose="02010800040101010101" pitchFamily="2" charset="-122"/>
                <a:ea typeface="华文新魏" panose="02010800040101010101" pitchFamily="2" charset="-122"/>
              </a:rPr>
              <a:t>电子商务概论</a:t>
            </a:r>
          </a:p>
        </p:txBody>
      </p:sp>
      <p:sp>
        <p:nvSpPr>
          <p:cNvPr id="3078" name="Rectangle 6"/>
          <p:cNvSpPr>
            <a:spLocks noGrp="1" noChangeArrowheads="1"/>
          </p:cNvSpPr>
          <p:nvPr>
            <p:ph type="ctrTitle" sz="quarter"/>
          </p:nvPr>
        </p:nvSpPr>
        <p:spPr>
          <a:xfrm>
            <a:off x="3276600" y="1125538"/>
            <a:ext cx="5688013" cy="863600"/>
          </a:xfrm>
        </p:spPr>
        <p:txBody>
          <a:bodyPr/>
          <a:lstStyle>
            <a:lvl1pPr>
              <a:defRPr sz="3600">
                <a:latin typeface="Verdana" panose="020B0604030504040204" pitchFamily="34" charset="0"/>
                <a:ea typeface="宋体" panose="02010600030101010101" pitchFamily="2" charset="-122"/>
              </a:defRPr>
            </a:lvl1pPr>
          </a:lstStyle>
          <a:p>
            <a:r>
              <a:rPr lang="zh-CN" altLang="en-US" noProof="1" smtClean="0"/>
              <a:t>单击此处编辑母版标题样式</a:t>
            </a:r>
            <a:endParaRPr lang="zh-CN" altLang="en-US" noProof="1"/>
          </a:p>
        </p:txBody>
      </p:sp>
      <p:sp>
        <p:nvSpPr>
          <p:cNvPr id="11" name="Rectangle 8"/>
          <p:cNvSpPr>
            <a:spLocks noGrp="1" noChangeArrowheads="1"/>
          </p:cNvSpPr>
          <p:nvPr>
            <p:ph type="ftr" sz="quarter" idx="10"/>
          </p:nvPr>
        </p:nvSpPr>
        <p:spPr>
          <a:xfrm>
            <a:off x="3124200" y="6553200"/>
            <a:ext cx="2895600" cy="152400"/>
          </a:xfrm>
        </p:spPr>
        <p:txBody>
          <a:bodyPr/>
          <a:lstStyle>
            <a:lvl1pPr algn="ctr">
              <a:defRPr sz="1400">
                <a:latin typeface="Times New Roman" panose="02020603050405020304" pitchFamily="18" charset="0"/>
              </a:defRPr>
            </a:lvl1pPr>
          </a:lstStyle>
          <a:p>
            <a:pPr>
              <a:defRPr/>
            </a:pPr>
            <a:r>
              <a:rPr lang="zh-CN" altLang="en-US"/>
              <a:t>电子商务与品牌研究中心</a:t>
            </a:r>
            <a:endParaRPr lang="zh-CN" altLang="zh-CN"/>
          </a:p>
        </p:txBody>
      </p:sp>
      <p:sp>
        <p:nvSpPr>
          <p:cNvPr id="12" name="Rectangle 9"/>
          <p:cNvSpPr>
            <a:spLocks noGrp="1" noChangeArrowheads="1"/>
          </p:cNvSpPr>
          <p:nvPr>
            <p:ph type="sldNum" sz="quarter" idx="11"/>
          </p:nvPr>
        </p:nvSpPr>
        <p:spPr>
          <a:xfrm>
            <a:off x="6248400" y="6629400"/>
            <a:ext cx="2133600" cy="152400"/>
          </a:xfrm>
        </p:spPr>
        <p:txBody>
          <a:bodyPr/>
          <a:lstStyle>
            <a:lvl1pPr algn="r">
              <a:defRPr sz="1400">
                <a:latin typeface="Times New Roman" panose="02020603050405020304" pitchFamily="18" charset="0"/>
                <a:ea typeface="宋体" panose="02010600030101010101" pitchFamily="2" charset="-122"/>
              </a:defRPr>
            </a:lvl1pPr>
          </a:lstStyle>
          <a:p>
            <a:pPr>
              <a:defRPr/>
            </a:pPr>
            <a:endParaRPr 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Rectangle 3"/>
          <p:cNvSpPr>
            <a:spLocks noGrp="1" noChangeArrowheads="1"/>
          </p:cNvSpPr>
          <p:nvPr>
            <p:ph type="dt" sz="half" idx="10"/>
          </p:nvPr>
        </p:nvSpPr>
        <p:spPr>
          <a:ln/>
        </p:spPr>
        <p:txBody>
          <a:bodyPr/>
          <a:lstStyle>
            <a:lvl1pPr>
              <a:defRPr/>
            </a:lvl1pPr>
          </a:lstStyle>
          <a:p>
            <a:pPr>
              <a:defRPr/>
            </a:pPr>
            <a:fld id="{882FCAF7-6271-4A4A-B894-083A6A0D021E}" type="datetime1">
              <a:rPr lang="zh-CN" altLang="en-US"/>
              <a:pPr>
                <a:defRPr/>
              </a:pPr>
              <a:t>2022/8/6</a:t>
            </a:fld>
            <a:endParaRPr lang="en-US" altLang="zh-CN"/>
          </a:p>
        </p:txBody>
      </p:sp>
      <p:sp>
        <p:nvSpPr>
          <p:cNvPr id="5"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6" name="Rectangle 5"/>
          <p:cNvSpPr>
            <a:spLocks noGrp="1" noChangeArrowheads="1"/>
          </p:cNvSpPr>
          <p:nvPr>
            <p:ph type="sldNum" sz="quarter" idx="12"/>
          </p:nvPr>
        </p:nvSpPr>
        <p:spPr>
          <a:ln/>
        </p:spPr>
        <p:txBody>
          <a:bodyPr/>
          <a:lstStyle>
            <a:lvl1pPr>
              <a:defRPr/>
            </a:lvl1pPr>
          </a:lstStyle>
          <a:p>
            <a:pPr>
              <a:defRPr/>
            </a:pPr>
            <a:fld id="{83981049-4E7D-4E4A-A9E5-4BFBACB58AD8}" type="slidenum">
              <a:rPr lang="en-US" altLang="zh-CN"/>
              <a:pPr>
                <a:defRPr/>
              </a:pPr>
              <a:t>‹#›</a:t>
            </a:fld>
            <a:endParaRPr lang="en-US" altLang="zh-CN"/>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
          <p:cNvSpPr>
            <a:spLocks noGrp="1" noChangeArrowheads="1"/>
          </p:cNvSpPr>
          <p:nvPr>
            <p:ph type="dt" sz="half" idx="10"/>
          </p:nvPr>
        </p:nvSpPr>
        <p:spPr>
          <a:ln/>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6" name="Rectangle 5"/>
          <p:cNvSpPr>
            <a:spLocks noGrp="1" noChangeArrowheads="1"/>
          </p:cNvSpPr>
          <p:nvPr>
            <p:ph type="sldNum" sz="quarter" idx="12"/>
          </p:nvPr>
        </p:nvSpPr>
        <p:spPr>
          <a:ln/>
        </p:spPr>
        <p:txBody>
          <a:bodyPr/>
          <a:lstStyle>
            <a:lvl1pPr>
              <a:defRPr/>
            </a:lvl1pPr>
          </a:lstStyle>
          <a:p>
            <a:pPr>
              <a:defRPr/>
            </a:pPr>
            <a:fld id="{495F5140-2EB8-45CA-8375-CDBCA36DC972}" type="slidenum">
              <a:rPr lang="en-US" altLang="zh-CN"/>
              <a:pPr>
                <a:defRPr/>
              </a:pPr>
              <a:t>‹#›</a:t>
            </a:fld>
            <a:endParaRPr lang="zh-CN" alt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83388" y="228600"/>
            <a:ext cx="2108200" cy="6096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600"/>
            <a:ext cx="6173788" cy="60960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
          <p:cNvSpPr>
            <a:spLocks noGrp="1" noChangeArrowheads="1"/>
          </p:cNvSpPr>
          <p:nvPr>
            <p:ph type="dt" sz="half" idx="10"/>
          </p:nvPr>
        </p:nvSpPr>
        <p:spPr>
          <a:ln/>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6" name="Rectangle 5"/>
          <p:cNvSpPr>
            <a:spLocks noGrp="1" noChangeArrowheads="1"/>
          </p:cNvSpPr>
          <p:nvPr>
            <p:ph type="sldNum" sz="quarter" idx="12"/>
          </p:nvPr>
        </p:nvSpPr>
        <p:spPr>
          <a:ln/>
        </p:spPr>
        <p:txBody>
          <a:bodyPr/>
          <a:lstStyle>
            <a:lvl1pPr>
              <a:defRPr/>
            </a:lvl1pPr>
          </a:lstStyle>
          <a:p>
            <a:pPr>
              <a:defRPr/>
            </a:pPr>
            <a:fld id="{F93B8B3E-714A-49A5-BCD7-5BBB93E82EB7}" type="slidenum">
              <a:rPr lang="en-US" altLang="zh-CN"/>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83388" y="228600"/>
            <a:ext cx="2108200" cy="6096000"/>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28600"/>
            <a:ext cx="6173788" cy="6096000"/>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Rectangle 3"/>
          <p:cNvSpPr>
            <a:spLocks noGrp="1" noChangeArrowheads="1"/>
          </p:cNvSpPr>
          <p:nvPr>
            <p:ph type="dt" sz="half" idx="10"/>
          </p:nvPr>
        </p:nvSpPr>
        <p:spPr>
          <a:ln/>
        </p:spPr>
        <p:txBody>
          <a:bodyPr/>
          <a:lstStyle>
            <a:lvl1pPr>
              <a:defRPr/>
            </a:lvl1pPr>
          </a:lstStyle>
          <a:p>
            <a:pPr>
              <a:defRPr/>
            </a:pPr>
            <a:fld id="{643FAEB3-4B54-4ECE-887B-8FA9F5553505}" type="datetime1">
              <a:rPr lang="zh-CN" altLang="en-US"/>
              <a:pPr>
                <a:defRPr/>
              </a:pPr>
              <a:t>2022/8/6</a:t>
            </a:fld>
            <a:endParaRPr lang="en-US" altLang="zh-CN"/>
          </a:p>
        </p:txBody>
      </p:sp>
      <p:sp>
        <p:nvSpPr>
          <p:cNvPr id="5"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6" name="Rectangle 5"/>
          <p:cNvSpPr>
            <a:spLocks noGrp="1" noChangeArrowheads="1"/>
          </p:cNvSpPr>
          <p:nvPr>
            <p:ph type="sldNum" sz="quarter" idx="12"/>
          </p:nvPr>
        </p:nvSpPr>
        <p:spPr>
          <a:ln/>
        </p:spPr>
        <p:txBody>
          <a:bodyPr/>
          <a:lstStyle>
            <a:lvl1pPr>
              <a:defRPr/>
            </a:lvl1pPr>
          </a:lstStyle>
          <a:p>
            <a:pPr>
              <a:defRPr/>
            </a:pPr>
            <a:fld id="{3ECE5F0F-9BB0-4DC8-91EC-3E4F6EBF4CA3}" type="slidenum">
              <a:rPr lang="en-US" altLang="zh-CN"/>
              <a:pPr>
                <a:defRPr/>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590800" y="228600"/>
            <a:ext cx="6300788" cy="603250"/>
          </a:xfrm>
        </p:spPr>
        <p:txBody>
          <a:bodyPr/>
          <a:lstStyle/>
          <a:p>
            <a:r>
              <a:rPr lang="zh-CN" altLang="en-US" noProof="1" smtClean="0"/>
              <a:t>单击此处编辑母版标题样式</a:t>
            </a:r>
            <a:endParaRPr lang="zh-CN" altLang="en-US" noProof="1"/>
          </a:p>
        </p:txBody>
      </p:sp>
      <p:sp>
        <p:nvSpPr>
          <p:cNvPr id="3" name="表格占位符 2"/>
          <p:cNvSpPr>
            <a:spLocks noGrp="1"/>
          </p:cNvSpPr>
          <p:nvPr>
            <p:ph type="tbl" idx="1"/>
          </p:nvPr>
        </p:nvSpPr>
        <p:spPr>
          <a:xfrm>
            <a:off x="457200" y="1371600"/>
            <a:ext cx="8362950" cy="4953000"/>
          </a:xfrm>
        </p:spPr>
        <p:txBody>
          <a:bodyPr/>
          <a:lstStyle/>
          <a:p>
            <a:pPr lvl="0"/>
            <a:endParaRPr lang="zh-CN" altLang="en-US" noProof="0" smtClean="0"/>
          </a:p>
        </p:txBody>
      </p:sp>
      <p:sp>
        <p:nvSpPr>
          <p:cNvPr id="4" name="Rectangle 3"/>
          <p:cNvSpPr>
            <a:spLocks noGrp="1" noChangeArrowheads="1"/>
          </p:cNvSpPr>
          <p:nvPr>
            <p:ph type="dt" sz="half" idx="10"/>
          </p:nvPr>
        </p:nvSpPr>
        <p:spPr>
          <a:ln/>
        </p:spPr>
        <p:txBody>
          <a:bodyPr/>
          <a:lstStyle>
            <a:lvl1pPr>
              <a:defRPr/>
            </a:lvl1pPr>
          </a:lstStyle>
          <a:p>
            <a:pPr>
              <a:defRPr/>
            </a:pPr>
            <a:fld id="{1CFE5DF6-5006-443F-9F1C-35114EB6A66E}" type="datetime1">
              <a:rPr lang="zh-CN" altLang="en-US"/>
              <a:pPr>
                <a:defRPr/>
              </a:pPr>
              <a:t>2022/8/6</a:t>
            </a:fld>
            <a:endParaRPr lang="en-US" altLang="zh-CN"/>
          </a:p>
        </p:txBody>
      </p:sp>
      <p:sp>
        <p:nvSpPr>
          <p:cNvPr id="5"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6" name="Rectangle 5"/>
          <p:cNvSpPr>
            <a:spLocks noGrp="1" noChangeArrowheads="1"/>
          </p:cNvSpPr>
          <p:nvPr>
            <p:ph type="sldNum" sz="quarter" idx="12"/>
          </p:nvPr>
        </p:nvSpPr>
        <p:spPr>
          <a:ln/>
        </p:spPr>
        <p:txBody>
          <a:bodyPr/>
          <a:lstStyle>
            <a:lvl1pPr>
              <a:defRPr/>
            </a:lvl1pPr>
          </a:lstStyle>
          <a:p>
            <a:pPr>
              <a:defRPr/>
            </a:pPr>
            <a:fld id="{33806A03-E3CA-4E03-8932-00CD1E882977}" type="slidenum">
              <a:rPr lang="en-US" altLang="zh-CN"/>
              <a:pPr>
                <a:defRPr/>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3" name="Picture 2" descr="untitled"/>
          <p:cNvPicPr>
            <a:picLocks noChangeAspect="1" noChangeArrowheads="1"/>
          </p:cNvPicPr>
          <p:nvPr userDrawn="1"/>
        </p:nvPicPr>
        <p:blipFill>
          <a:blip r:embed="rId2"/>
          <a:srcRect/>
          <a:stretch>
            <a:fillRect/>
          </a:stretch>
        </p:blipFill>
        <p:spPr bwMode="auto">
          <a:xfrm>
            <a:off x="0" y="2058988"/>
            <a:ext cx="9144000" cy="4799012"/>
          </a:xfrm>
          <a:prstGeom prst="rect">
            <a:avLst/>
          </a:prstGeom>
          <a:noFill/>
          <a:ln w="9525">
            <a:noFill/>
            <a:miter lim="800000"/>
            <a:headEnd/>
            <a:tailEnd/>
          </a:ln>
        </p:spPr>
      </p:pic>
      <p:sp>
        <p:nvSpPr>
          <p:cNvPr id="4" name="Rectangle 3"/>
          <p:cNvSpPr>
            <a:spLocks noChangeArrowheads="1"/>
          </p:cNvSpPr>
          <p:nvPr/>
        </p:nvSpPr>
        <p:spPr bwMode="auto">
          <a:xfrm>
            <a:off x="5292725" y="1028700"/>
            <a:ext cx="1966913" cy="384175"/>
          </a:xfrm>
          <a:prstGeom prst="rect">
            <a:avLst/>
          </a:prstGeom>
          <a:noFill/>
          <a:ln>
            <a:noFill/>
          </a:ln>
        </p:spPr>
        <p:txBody>
          <a:bodyPr lIns="92075" tIns="46038" rIns="92075" bIns="46038"/>
          <a:lstStyle>
            <a:lvl1pPr>
              <a:defRPr b="1">
                <a:solidFill>
                  <a:schemeClr val="tx1"/>
                </a:solidFill>
                <a:latin typeface="Arial" panose="020B0604020202020204" pitchFamily="34" charset="0"/>
                <a:ea typeface="楷体_GB2312" charset="0"/>
              </a:defRPr>
            </a:lvl1pPr>
            <a:lvl2pPr marL="742950" indent="-285750">
              <a:defRPr b="1">
                <a:solidFill>
                  <a:schemeClr val="tx1"/>
                </a:solidFill>
                <a:latin typeface="Arial" panose="020B0604020202020204" pitchFamily="34" charset="0"/>
                <a:ea typeface="楷体_GB2312" charset="0"/>
              </a:defRPr>
            </a:lvl2pPr>
            <a:lvl3pPr marL="1143000" indent="-228600">
              <a:defRPr b="1">
                <a:solidFill>
                  <a:schemeClr val="tx1"/>
                </a:solidFill>
                <a:latin typeface="Arial" panose="020B0604020202020204" pitchFamily="34" charset="0"/>
                <a:ea typeface="楷体_GB2312" charset="0"/>
              </a:defRPr>
            </a:lvl3pPr>
            <a:lvl4pPr marL="1600200" indent="-228600">
              <a:defRPr b="1">
                <a:solidFill>
                  <a:schemeClr val="tx1"/>
                </a:solidFill>
                <a:latin typeface="Arial" panose="020B0604020202020204" pitchFamily="34" charset="0"/>
                <a:ea typeface="楷体_GB2312" charset="0"/>
              </a:defRPr>
            </a:lvl4pPr>
            <a:lvl5pPr marL="2057400" indent="-228600">
              <a:defRPr b="1">
                <a:solidFill>
                  <a:schemeClr val="tx1"/>
                </a:solidFill>
                <a:latin typeface="Arial" panose="020B0604020202020204" pitchFamily="34" charset="0"/>
                <a:ea typeface="楷体_GB2312" charset="0"/>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楷体_GB2312" charset="0"/>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楷体_GB2312" charset="0"/>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楷体_GB2312" charset="0"/>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楷体_GB2312" charset="0"/>
              </a:defRPr>
            </a:lvl9pPr>
          </a:lstStyle>
          <a:p>
            <a:pPr algn="r" latinLnBrk="1">
              <a:spcBef>
                <a:spcPct val="20000"/>
              </a:spcBef>
              <a:buClr>
                <a:schemeClr val="accent1"/>
              </a:buClr>
              <a:buSzPct val="80000"/>
              <a:buFont typeface="Wingdings" panose="05000000000000000000" pitchFamily="2" charset="2"/>
              <a:buNone/>
              <a:defRPr/>
            </a:pPr>
            <a:r>
              <a:rPr lang="en-US" altLang="zh-CN" sz="1400" smtClean="0">
                <a:solidFill>
                  <a:schemeClr val="tx2"/>
                </a:solidFill>
                <a:latin typeface="Verdana" panose="020B0604030504040204" pitchFamily="34" charset="0"/>
                <a:ea typeface="Gulim" pitchFamily="34" charset="-127"/>
              </a:rPr>
              <a:t>Company name</a:t>
            </a:r>
          </a:p>
        </p:txBody>
      </p:sp>
      <p:sp>
        <p:nvSpPr>
          <p:cNvPr id="5" name="未知"/>
          <p:cNvSpPr>
            <a:spLocks/>
          </p:cNvSpPr>
          <p:nvPr/>
        </p:nvSpPr>
        <p:spPr bwMode="auto">
          <a:xfrm>
            <a:off x="2582863" y="1025525"/>
            <a:ext cx="6562725" cy="1042988"/>
          </a:xfrm>
          <a:custGeom>
            <a:avLst/>
            <a:gdLst>
              <a:gd name="T0" fmla="*/ 0 w 4134"/>
              <a:gd name="T1" fmla="*/ 2147483647 h 657"/>
              <a:gd name="T2" fmla="*/ 2147483647 w 4134"/>
              <a:gd name="T3" fmla="*/ 2147483647 h 657"/>
              <a:gd name="T4" fmla="*/ 2147483647 w 4134"/>
              <a:gd name="T5" fmla="*/ 0 h 657"/>
              <a:gd name="T6" fmla="*/ 2147483647 w 4134"/>
              <a:gd name="T7" fmla="*/ 2147483647 h 657"/>
              <a:gd name="T8" fmla="*/ 0 w 4134"/>
              <a:gd name="T9" fmla="*/ 2147483647 h 6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34" h="657">
                <a:moveTo>
                  <a:pt x="0" y="657"/>
                </a:moveTo>
                <a:lnTo>
                  <a:pt x="4134" y="657"/>
                </a:lnTo>
                <a:lnTo>
                  <a:pt x="4134" y="0"/>
                </a:lnTo>
                <a:lnTo>
                  <a:pt x="401" y="1"/>
                </a:lnTo>
                <a:lnTo>
                  <a:pt x="0" y="657"/>
                </a:lnTo>
                <a:close/>
              </a:path>
            </a:pathLst>
          </a:custGeom>
          <a:gradFill rotWithShape="1">
            <a:gsLst>
              <a:gs pos="0">
                <a:srgbClr val="003100"/>
              </a:gs>
              <a:gs pos="100000">
                <a:srgbClr val="006600"/>
              </a:gs>
            </a:gsLst>
            <a:lin ang="0" scaled="1"/>
          </a:gradFill>
          <a:ln w="9525">
            <a:noFill/>
            <a:round/>
            <a:headEnd/>
            <a:tailEnd/>
          </a:ln>
        </p:spPr>
        <p:txBody>
          <a:bodyPr/>
          <a:lstStyle/>
          <a:p>
            <a:pPr>
              <a:defRPr/>
            </a:pPr>
            <a:endParaRPr lang="zh-CN" altLang="en-US"/>
          </a:p>
        </p:txBody>
      </p:sp>
      <p:sp>
        <p:nvSpPr>
          <p:cNvPr id="6" name="未知"/>
          <p:cNvSpPr>
            <a:spLocks/>
          </p:cNvSpPr>
          <p:nvPr/>
        </p:nvSpPr>
        <p:spPr bwMode="auto">
          <a:xfrm>
            <a:off x="0" y="2066925"/>
            <a:ext cx="2587625" cy="458788"/>
          </a:xfrm>
          <a:custGeom>
            <a:avLst/>
            <a:gdLst>
              <a:gd name="T0" fmla="*/ 0 w 1634"/>
              <a:gd name="T1" fmla="*/ 0 h 289"/>
              <a:gd name="T2" fmla="*/ 2147483647 w 1634"/>
              <a:gd name="T3" fmla="*/ 0 h 289"/>
              <a:gd name="T4" fmla="*/ 2147483647 w 1634"/>
              <a:gd name="T5" fmla="*/ 2147483647 h 289"/>
              <a:gd name="T6" fmla="*/ 0 w 1634"/>
              <a:gd name="T7" fmla="*/ 2147483647 h 289"/>
              <a:gd name="T8" fmla="*/ 0 w 1634"/>
              <a:gd name="T9" fmla="*/ 0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34" h="289">
                <a:moveTo>
                  <a:pt x="0" y="0"/>
                </a:moveTo>
                <a:lnTo>
                  <a:pt x="1634" y="0"/>
                </a:lnTo>
                <a:lnTo>
                  <a:pt x="1456" y="289"/>
                </a:lnTo>
                <a:lnTo>
                  <a:pt x="0" y="286"/>
                </a:lnTo>
                <a:lnTo>
                  <a:pt x="0" y="0"/>
                </a:lnTo>
                <a:close/>
              </a:path>
            </a:pathLst>
          </a:custGeom>
          <a:solidFill>
            <a:schemeClr val="accent2"/>
          </a:solidFill>
          <a:ln w="9525">
            <a:noFill/>
            <a:round/>
            <a:headEnd/>
            <a:tailEnd/>
          </a:ln>
        </p:spPr>
        <p:txBody>
          <a:bodyPr/>
          <a:lstStyle/>
          <a:p>
            <a:pPr>
              <a:defRPr/>
            </a:pPr>
            <a:endParaRPr lang="zh-CN" altLang="en-US"/>
          </a:p>
        </p:txBody>
      </p:sp>
      <p:sp>
        <p:nvSpPr>
          <p:cNvPr id="7" name="矩形 6"/>
          <p:cNvSpPr>
            <a:spLocks noChangeArrowheads="1"/>
          </p:cNvSpPr>
          <p:nvPr/>
        </p:nvSpPr>
        <p:spPr bwMode="auto">
          <a:xfrm>
            <a:off x="762000" y="2057400"/>
            <a:ext cx="906463" cy="369888"/>
          </a:xfrm>
          <a:prstGeom prst="rect">
            <a:avLst/>
          </a:prstGeom>
          <a:noFill/>
          <a:ln>
            <a:noFill/>
          </a:ln>
        </p:spPr>
        <p:txBody>
          <a:bodyPr wrap="none">
            <a:spAutoFit/>
          </a:bodyPr>
          <a:lstStyle>
            <a:lvl1pPr>
              <a:defRPr b="1">
                <a:solidFill>
                  <a:schemeClr val="tx1"/>
                </a:solidFill>
                <a:latin typeface="Arial" panose="020B0604020202020204" pitchFamily="34" charset="0"/>
                <a:ea typeface="楷体_GB2312" charset="0"/>
              </a:defRPr>
            </a:lvl1pPr>
            <a:lvl2pPr marL="742950" indent="-285750">
              <a:defRPr b="1">
                <a:solidFill>
                  <a:schemeClr val="tx1"/>
                </a:solidFill>
                <a:latin typeface="Arial" panose="020B0604020202020204" pitchFamily="34" charset="0"/>
                <a:ea typeface="楷体_GB2312" charset="0"/>
              </a:defRPr>
            </a:lvl2pPr>
            <a:lvl3pPr marL="1143000" indent="-228600">
              <a:defRPr b="1">
                <a:solidFill>
                  <a:schemeClr val="tx1"/>
                </a:solidFill>
                <a:latin typeface="Arial" panose="020B0604020202020204" pitchFamily="34" charset="0"/>
                <a:ea typeface="楷体_GB2312" charset="0"/>
              </a:defRPr>
            </a:lvl3pPr>
            <a:lvl4pPr marL="1600200" indent="-228600">
              <a:defRPr b="1">
                <a:solidFill>
                  <a:schemeClr val="tx1"/>
                </a:solidFill>
                <a:latin typeface="Arial" panose="020B0604020202020204" pitchFamily="34" charset="0"/>
                <a:ea typeface="楷体_GB2312" charset="0"/>
              </a:defRPr>
            </a:lvl4pPr>
            <a:lvl5pPr marL="2057400" indent="-228600">
              <a:defRPr b="1">
                <a:solidFill>
                  <a:schemeClr val="tx1"/>
                </a:solidFill>
                <a:latin typeface="Arial" panose="020B0604020202020204" pitchFamily="34" charset="0"/>
                <a:ea typeface="楷体_GB2312" charset="0"/>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楷体_GB2312" charset="0"/>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楷体_GB2312" charset="0"/>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楷体_GB2312" charset="0"/>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楷体_GB2312" charset="0"/>
              </a:defRPr>
            </a:lvl9pPr>
          </a:lstStyle>
          <a:p>
            <a:pPr>
              <a:defRPr/>
            </a:pPr>
            <a:r>
              <a:rPr lang="zh-CN" altLang="en-US" dirty="0" smtClean="0">
                <a:solidFill>
                  <a:srgbClr val="0066FF"/>
                </a:solidFill>
                <a:ea typeface="宋体" panose="02010600030101010101" pitchFamily="2" charset="-122"/>
              </a:rPr>
              <a:t>第</a:t>
            </a:r>
            <a:r>
              <a:rPr lang="zh-CN" altLang="en-US" dirty="0" smtClean="0">
                <a:solidFill>
                  <a:srgbClr val="0066FF"/>
                </a:solidFill>
                <a:latin typeface="Times New Roman" panose="02020603050405020304" pitchFamily="18" charset="0"/>
                <a:ea typeface="宋体" panose="02010600030101010101" pitchFamily="2" charset="-122"/>
              </a:rPr>
              <a:t> </a:t>
            </a:r>
            <a:r>
              <a:rPr lang="en-US" altLang="zh-CN" dirty="0" smtClean="0">
                <a:solidFill>
                  <a:srgbClr val="0066FF"/>
                </a:solidFill>
                <a:latin typeface="Times New Roman" panose="02020603050405020304" pitchFamily="18" charset="0"/>
                <a:ea typeface="宋体" panose="02010600030101010101" pitchFamily="2" charset="-122"/>
              </a:rPr>
              <a:t>5 </a:t>
            </a:r>
            <a:r>
              <a:rPr lang="zh-CN" altLang="en-US" dirty="0" smtClean="0">
                <a:solidFill>
                  <a:srgbClr val="0066FF"/>
                </a:solidFill>
                <a:ea typeface="宋体" panose="02010600030101010101" pitchFamily="2" charset="-122"/>
              </a:rPr>
              <a:t>版</a:t>
            </a:r>
          </a:p>
        </p:txBody>
      </p:sp>
      <p:sp>
        <p:nvSpPr>
          <p:cNvPr id="8" name="Text Box 14"/>
          <p:cNvSpPr txBox="1">
            <a:spLocks noChangeArrowheads="1"/>
          </p:cNvSpPr>
          <p:nvPr/>
        </p:nvSpPr>
        <p:spPr bwMode="auto">
          <a:xfrm>
            <a:off x="1524000" y="381000"/>
            <a:ext cx="4953000" cy="400050"/>
          </a:xfrm>
          <a:prstGeom prst="rect">
            <a:avLst/>
          </a:prstGeom>
          <a:noFill/>
          <a:ln w="9525">
            <a:noFill/>
            <a:miter lim="800000"/>
          </a:ln>
          <a:effectLst/>
        </p:spPr>
        <p:txBody>
          <a:bodyPr>
            <a:spAutoFit/>
          </a:bodyPr>
          <a:lstStyle>
            <a:lvl1pPr>
              <a:defRPr b="1">
                <a:solidFill>
                  <a:schemeClr val="tx1"/>
                </a:solidFill>
                <a:latin typeface="Arial" panose="020B0604020202020204" pitchFamily="34" charset="0"/>
                <a:ea typeface="楷体_GB2312" pitchFamily="1" charset="-122"/>
              </a:defRPr>
            </a:lvl1pPr>
            <a:lvl2pPr marL="742950" indent="-285750">
              <a:defRPr b="1">
                <a:solidFill>
                  <a:schemeClr val="tx1"/>
                </a:solidFill>
                <a:latin typeface="Arial" panose="020B0604020202020204" pitchFamily="34" charset="0"/>
                <a:ea typeface="楷体_GB2312" pitchFamily="1" charset="-122"/>
              </a:defRPr>
            </a:lvl2pPr>
            <a:lvl3pPr marL="1143000" indent="-228600">
              <a:defRPr b="1">
                <a:solidFill>
                  <a:schemeClr val="tx1"/>
                </a:solidFill>
                <a:latin typeface="Arial" panose="020B0604020202020204" pitchFamily="34" charset="0"/>
                <a:ea typeface="楷体_GB2312" pitchFamily="1" charset="-122"/>
              </a:defRPr>
            </a:lvl3pPr>
            <a:lvl4pPr marL="1600200" indent="-228600">
              <a:defRPr b="1">
                <a:solidFill>
                  <a:schemeClr val="tx1"/>
                </a:solidFill>
                <a:latin typeface="Arial" panose="020B0604020202020204" pitchFamily="34" charset="0"/>
                <a:ea typeface="楷体_GB2312" pitchFamily="1" charset="-122"/>
              </a:defRPr>
            </a:lvl4pPr>
            <a:lvl5pPr marL="2057400" indent="-228600">
              <a:defRPr b="1">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楷体_GB2312" pitchFamily="1" charset="-122"/>
              </a:defRPr>
            </a:lvl9pPr>
          </a:lstStyle>
          <a:p>
            <a:pPr>
              <a:defRPr/>
            </a:pPr>
            <a:r>
              <a:rPr lang="zh-CN" altLang="en-US" sz="2000" smtClean="0">
                <a:ea typeface="宋体" panose="02010600030101010101" pitchFamily="2" charset="-122"/>
              </a:rPr>
              <a:t>普通</a:t>
            </a:r>
            <a:r>
              <a:rPr lang="zh-CN" altLang="zh-CN" sz="2000" smtClean="0">
                <a:ea typeface="宋体" panose="02010600030101010101" pitchFamily="2" charset="-122"/>
              </a:rPr>
              <a:t>高等教育“十</a:t>
            </a:r>
            <a:r>
              <a:rPr lang="zh-CN" altLang="en-US" sz="2000" smtClean="0">
                <a:ea typeface="宋体" panose="02010600030101010101" pitchFamily="2" charset="-122"/>
              </a:rPr>
              <a:t>二</a:t>
            </a:r>
            <a:r>
              <a:rPr lang="zh-CN" altLang="zh-CN" sz="2000" smtClean="0">
                <a:ea typeface="宋体" panose="02010600030101010101" pitchFamily="2" charset="-122"/>
              </a:rPr>
              <a:t>五”国家级规划教材</a:t>
            </a:r>
            <a:endParaRPr lang="zh-CN" altLang="zh-CN" b="0" smtClean="0">
              <a:ea typeface="宋体" panose="02010600030101010101" pitchFamily="2" charset="-122"/>
            </a:endParaRPr>
          </a:p>
        </p:txBody>
      </p:sp>
      <p:pic>
        <p:nvPicPr>
          <p:cNvPr id="9" name="图片 19" descr="十二五图标1.jpg"/>
          <p:cNvPicPr>
            <a:picLocks noChangeAspect="1" noChangeArrowheads="1"/>
          </p:cNvPicPr>
          <p:nvPr userDrawn="1"/>
        </p:nvPicPr>
        <p:blipFill>
          <a:blip r:embed="rId3"/>
          <a:srcRect/>
          <a:stretch>
            <a:fillRect/>
          </a:stretch>
        </p:blipFill>
        <p:spPr bwMode="auto">
          <a:xfrm>
            <a:off x="76200" y="76200"/>
            <a:ext cx="1371600" cy="1371600"/>
          </a:xfrm>
          <a:prstGeom prst="rect">
            <a:avLst/>
          </a:prstGeom>
          <a:noFill/>
          <a:ln w="9525">
            <a:noFill/>
            <a:miter lim="800000"/>
            <a:headEnd/>
            <a:tailEnd/>
          </a:ln>
        </p:spPr>
      </p:pic>
      <p:sp>
        <p:nvSpPr>
          <p:cNvPr id="10" name="Rectangle 10"/>
          <p:cNvSpPr>
            <a:spLocks noChangeArrowheads="1"/>
          </p:cNvSpPr>
          <p:nvPr/>
        </p:nvSpPr>
        <p:spPr bwMode="auto">
          <a:xfrm>
            <a:off x="0" y="1524000"/>
            <a:ext cx="2514600" cy="533400"/>
          </a:xfrm>
          <a:prstGeom prst="rect">
            <a:avLst/>
          </a:prstGeom>
          <a:noFill/>
          <a:ln w="9525">
            <a:noFill/>
            <a:miter lim="800000"/>
          </a:ln>
        </p:spPr>
        <p:txBody>
          <a:bodyPr lIns="92075" tIns="46038" rIns="92075" bIns="46038"/>
          <a:lstStyle>
            <a:lvl1pPr>
              <a:defRPr b="1">
                <a:solidFill>
                  <a:schemeClr val="tx1"/>
                </a:solidFill>
                <a:latin typeface="Arial" panose="020B0604020202020204" pitchFamily="34" charset="0"/>
                <a:ea typeface="楷体_GB2312" pitchFamily="1" charset="-122"/>
              </a:defRPr>
            </a:lvl1pPr>
            <a:lvl2pPr marL="742950" indent="-285750">
              <a:defRPr b="1">
                <a:solidFill>
                  <a:schemeClr val="tx1"/>
                </a:solidFill>
                <a:latin typeface="Arial" panose="020B0604020202020204" pitchFamily="34" charset="0"/>
                <a:ea typeface="楷体_GB2312" pitchFamily="1" charset="-122"/>
              </a:defRPr>
            </a:lvl2pPr>
            <a:lvl3pPr marL="1143000" indent="-228600">
              <a:defRPr b="1">
                <a:solidFill>
                  <a:schemeClr val="tx1"/>
                </a:solidFill>
                <a:latin typeface="Arial" panose="020B0604020202020204" pitchFamily="34" charset="0"/>
                <a:ea typeface="楷体_GB2312" pitchFamily="1" charset="-122"/>
              </a:defRPr>
            </a:lvl3pPr>
            <a:lvl4pPr marL="1600200" indent="-228600">
              <a:defRPr b="1">
                <a:solidFill>
                  <a:schemeClr val="tx1"/>
                </a:solidFill>
                <a:latin typeface="Arial" panose="020B0604020202020204" pitchFamily="34" charset="0"/>
                <a:ea typeface="楷体_GB2312" pitchFamily="1" charset="-122"/>
              </a:defRPr>
            </a:lvl4pPr>
            <a:lvl5pPr marL="2057400" indent="-228600">
              <a:defRPr b="1">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楷体_GB2312" pitchFamily="1" charset="-122"/>
              </a:defRPr>
            </a:lvl9pPr>
          </a:lstStyle>
          <a:p>
            <a:pPr latinLnBrk="1">
              <a:spcBef>
                <a:spcPct val="20000"/>
              </a:spcBef>
              <a:buClr>
                <a:schemeClr val="accent1"/>
              </a:buClr>
              <a:buSzPct val="80000"/>
              <a:buFont typeface="Wingdings" panose="05000000000000000000" pitchFamily="2" charset="2"/>
              <a:buNone/>
              <a:defRPr/>
            </a:pPr>
            <a:r>
              <a:rPr lang="zh-CN" altLang="zh-CN" sz="2800" smtClean="0">
                <a:solidFill>
                  <a:srgbClr val="0066FF"/>
                </a:solidFill>
                <a:latin typeface="华文新魏" panose="02010800040101010101" pitchFamily="2" charset="-122"/>
                <a:ea typeface="华文新魏" panose="02010800040101010101" pitchFamily="2" charset="-122"/>
              </a:rPr>
              <a:t>电子商务概论</a:t>
            </a:r>
          </a:p>
        </p:txBody>
      </p:sp>
      <p:sp>
        <p:nvSpPr>
          <p:cNvPr id="3078" name="Rectangle 6"/>
          <p:cNvSpPr>
            <a:spLocks noGrp="1" noChangeArrowheads="1"/>
          </p:cNvSpPr>
          <p:nvPr>
            <p:ph type="ctrTitle" sz="quarter"/>
          </p:nvPr>
        </p:nvSpPr>
        <p:spPr>
          <a:xfrm>
            <a:off x="3276600" y="1125538"/>
            <a:ext cx="5688013" cy="863600"/>
          </a:xfrm>
        </p:spPr>
        <p:txBody>
          <a:bodyPr/>
          <a:lstStyle>
            <a:lvl1pPr>
              <a:defRPr sz="3600">
                <a:latin typeface="Verdana" panose="020B0604030504040204" pitchFamily="34" charset="0"/>
                <a:ea typeface="宋体" panose="02010600030101010101" pitchFamily="2" charset="-122"/>
              </a:defRPr>
            </a:lvl1pPr>
          </a:lstStyle>
          <a:p>
            <a:r>
              <a:rPr lang="zh-CN" altLang="en-US" noProof="1" smtClean="0"/>
              <a:t>单击此处编辑母版标题样式</a:t>
            </a:r>
            <a:endParaRPr lang="zh-CN" altLang="en-US" noProof="1"/>
          </a:p>
        </p:txBody>
      </p:sp>
      <p:sp>
        <p:nvSpPr>
          <p:cNvPr id="11" name="Rectangle 8"/>
          <p:cNvSpPr>
            <a:spLocks noGrp="1" noChangeArrowheads="1"/>
          </p:cNvSpPr>
          <p:nvPr>
            <p:ph type="ftr" sz="quarter" idx="10"/>
          </p:nvPr>
        </p:nvSpPr>
        <p:spPr>
          <a:xfrm>
            <a:off x="3124200" y="6553200"/>
            <a:ext cx="2895600" cy="152400"/>
          </a:xfrm>
        </p:spPr>
        <p:txBody>
          <a:bodyPr/>
          <a:lstStyle>
            <a:lvl1pPr algn="ctr">
              <a:defRPr sz="1400">
                <a:latin typeface="Times New Roman" panose="02020603050405020304" pitchFamily="18" charset="0"/>
              </a:defRPr>
            </a:lvl1pPr>
          </a:lstStyle>
          <a:p>
            <a:pPr>
              <a:defRPr/>
            </a:pPr>
            <a:r>
              <a:rPr lang="zh-CN" altLang="en-US"/>
              <a:t>电子商务与品牌研究中心</a:t>
            </a:r>
            <a:endParaRPr lang="zh-CN" altLang="zh-CN"/>
          </a:p>
        </p:txBody>
      </p:sp>
      <p:sp>
        <p:nvSpPr>
          <p:cNvPr id="12" name="Rectangle 9"/>
          <p:cNvSpPr>
            <a:spLocks noGrp="1" noChangeArrowheads="1"/>
          </p:cNvSpPr>
          <p:nvPr>
            <p:ph type="sldNum" sz="quarter" idx="11"/>
          </p:nvPr>
        </p:nvSpPr>
        <p:spPr>
          <a:xfrm>
            <a:off x="6248400" y="6629400"/>
            <a:ext cx="2133600" cy="152400"/>
          </a:xfrm>
        </p:spPr>
        <p:txBody>
          <a:bodyPr/>
          <a:lstStyle>
            <a:lvl1pPr algn="r">
              <a:defRPr sz="1400">
                <a:latin typeface="Times New Roman" panose="02020603050405020304" pitchFamily="18" charset="0"/>
                <a:ea typeface="宋体" panose="02010600030101010101" pitchFamily="2" charset="-122"/>
              </a:defRPr>
            </a:lvl1pPr>
          </a:lstStyle>
          <a:p>
            <a:pPr>
              <a:defRPr/>
            </a:pPr>
            <a:endParaRPr 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Rectangle 3"/>
          <p:cNvSpPr>
            <a:spLocks noGrp="1" noChangeArrowheads="1"/>
          </p:cNvSpPr>
          <p:nvPr>
            <p:ph type="dt" sz="half" idx="10"/>
          </p:nvPr>
        </p:nvSpPr>
        <p:spPr>
          <a:ln/>
        </p:spPr>
        <p:txBody>
          <a:bodyPr/>
          <a:lstStyle>
            <a:lvl1pPr>
              <a:defRPr/>
            </a:lvl1pPr>
          </a:lstStyle>
          <a:p>
            <a:pPr>
              <a:defRPr/>
            </a:pPr>
            <a:fld id="{6E74159A-1047-493B-AC4B-CFE102B74847}" type="datetime1">
              <a:rPr lang="zh-CN" altLang="en-US"/>
              <a:pPr>
                <a:defRPr/>
              </a:pPr>
              <a:t>2022/8/6</a:t>
            </a:fld>
            <a:endParaRPr lang="en-US" altLang="zh-CN"/>
          </a:p>
        </p:txBody>
      </p:sp>
      <p:sp>
        <p:nvSpPr>
          <p:cNvPr id="5"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6" name="Rectangle 5"/>
          <p:cNvSpPr>
            <a:spLocks noGrp="1" noChangeArrowheads="1"/>
          </p:cNvSpPr>
          <p:nvPr>
            <p:ph type="sldNum" sz="quarter" idx="12"/>
          </p:nvPr>
        </p:nvSpPr>
        <p:spPr>
          <a:ln/>
        </p:spPr>
        <p:txBody>
          <a:bodyPr/>
          <a:lstStyle>
            <a:lvl1pPr>
              <a:defRPr/>
            </a:lvl1pPr>
          </a:lstStyle>
          <a:p>
            <a:pPr>
              <a:defRPr/>
            </a:pPr>
            <a:fld id="{DC540B8B-267E-4FDF-83D1-E76F0756930E}" type="slidenum">
              <a:rPr lang="en-US" altLang="zh-CN"/>
              <a:pPr>
                <a:defRPr/>
              </a:pPr>
              <a:t>‹#›</a:t>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4" name="图片 11" descr="图片1.jpg"/>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smtClean="0"/>
              <a:t>单击此处编辑母版文本样式</a:t>
            </a:r>
          </a:p>
        </p:txBody>
      </p:sp>
      <p:sp>
        <p:nvSpPr>
          <p:cNvPr id="5" name="Rectangle 3"/>
          <p:cNvSpPr>
            <a:spLocks noGrp="1" noChangeArrowheads="1"/>
          </p:cNvSpPr>
          <p:nvPr>
            <p:ph type="dt" sz="half" idx="10"/>
          </p:nvPr>
        </p:nvSpPr>
        <p:spPr/>
        <p:txBody>
          <a:bodyPr/>
          <a:lstStyle>
            <a:lvl1pPr>
              <a:defRPr/>
            </a:lvl1pPr>
          </a:lstStyle>
          <a:p>
            <a:pPr>
              <a:defRPr/>
            </a:pPr>
            <a:fld id="{D70B30CD-CDE2-4F03-9CF3-18C4C3F46B94}" type="datetime1">
              <a:rPr lang="zh-CN" altLang="en-US"/>
              <a:pPr>
                <a:defRPr/>
              </a:pPr>
              <a:t>2022/8/6</a:t>
            </a:fld>
            <a:endParaRPr lang="en-US" altLang="zh-CN"/>
          </a:p>
        </p:txBody>
      </p:sp>
      <p:sp>
        <p:nvSpPr>
          <p:cNvPr id="6" name="Rectangle 4"/>
          <p:cNvSpPr>
            <a:spLocks noGrp="1" noChangeArrowheads="1"/>
          </p:cNvSpPr>
          <p:nvPr>
            <p:ph type="ftr" sz="quarter" idx="11"/>
          </p:nvPr>
        </p:nvSpPr>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7" name="Rectangle 5"/>
          <p:cNvSpPr>
            <a:spLocks noGrp="1" noChangeArrowheads="1"/>
          </p:cNvSpPr>
          <p:nvPr>
            <p:ph type="sldNum" sz="quarter" idx="12"/>
          </p:nvPr>
        </p:nvSpPr>
        <p:spPr/>
        <p:txBody>
          <a:bodyPr/>
          <a:lstStyle>
            <a:lvl1pPr>
              <a:defRPr/>
            </a:lvl1pPr>
          </a:lstStyle>
          <a:p>
            <a:pPr>
              <a:defRPr/>
            </a:pPr>
            <a:fld id="{7D593CDD-05BA-4F8B-8F5F-9C631B2915C0}" type="slidenum">
              <a:rPr lang="en-US" altLang="zh-CN"/>
              <a:pPr>
                <a:defRPr/>
              </a:pPr>
              <a:t>‹#›</a:t>
            </a:fld>
            <a:endParaRPr lang="en-U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图片 11" descr="图片1.jpg"/>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371600"/>
            <a:ext cx="4105275"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714875" y="1371600"/>
            <a:ext cx="4105275"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6" name="Rectangle 3"/>
          <p:cNvSpPr>
            <a:spLocks noGrp="1" noChangeArrowheads="1"/>
          </p:cNvSpPr>
          <p:nvPr>
            <p:ph type="dt" sz="half" idx="10"/>
          </p:nvPr>
        </p:nvSpPr>
        <p:spPr/>
        <p:txBody>
          <a:bodyPr/>
          <a:lstStyle>
            <a:lvl1pPr>
              <a:defRPr/>
            </a:lvl1pPr>
          </a:lstStyle>
          <a:p>
            <a:pPr>
              <a:defRPr/>
            </a:pPr>
            <a:fld id="{CBD7F107-B10B-4171-803A-E4837127AAB3}" type="datetime1">
              <a:rPr lang="zh-CN" altLang="en-US"/>
              <a:pPr>
                <a:defRPr/>
              </a:pPr>
              <a:t>2022/8/6</a:t>
            </a:fld>
            <a:endParaRPr lang="en-US" altLang="zh-CN"/>
          </a:p>
        </p:txBody>
      </p:sp>
      <p:sp>
        <p:nvSpPr>
          <p:cNvPr id="7" name="Rectangle 4"/>
          <p:cNvSpPr>
            <a:spLocks noGrp="1" noChangeArrowheads="1"/>
          </p:cNvSpPr>
          <p:nvPr>
            <p:ph type="ftr" sz="quarter" idx="11"/>
          </p:nvPr>
        </p:nvSpPr>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8" name="Rectangle 5"/>
          <p:cNvSpPr>
            <a:spLocks noGrp="1" noChangeArrowheads="1"/>
          </p:cNvSpPr>
          <p:nvPr>
            <p:ph type="sldNum" sz="quarter" idx="12"/>
          </p:nvPr>
        </p:nvSpPr>
        <p:spPr/>
        <p:txBody>
          <a:bodyPr/>
          <a:lstStyle>
            <a:lvl1pPr>
              <a:defRPr/>
            </a:lvl1pPr>
          </a:lstStyle>
          <a:p>
            <a:pPr>
              <a:defRPr/>
            </a:pPr>
            <a:fld id="{115F9039-BA94-432C-BE12-EB298D31A2FC}" type="slidenum">
              <a:rPr lang="en-US" altLang="zh-CN"/>
              <a:pPr>
                <a:defRPr/>
              </a:pPr>
              <a:t>‹#›</a:t>
            </a:fld>
            <a:endParaRPr lang="en-US" alt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Rectangle 3"/>
          <p:cNvSpPr>
            <a:spLocks noGrp="1" noChangeArrowheads="1"/>
          </p:cNvSpPr>
          <p:nvPr>
            <p:ph type="dt" sz="half" idx="10"/>
          </p:nvPr>
        </p:nvSpPr>
        <p:spPr>
          <a:ln/>
        </p:spPr>
        <p:txBody>
          <a:bodyPr/>
          <a:lstStyle>
            <a:lvl1pPr>
              <a:defRPr/>
            </a:lvl1pPr>
          </a:lstStyle>
          <a:p>
            <a:pPr>
              <a:defRPr/>
            </a:pPr>
            <a:fld id="{CB1FA569-E072-4891-97C3-FDD54A4B823E}" type="datetime1">
              <a:rPr lang="zh-CN" altLang="en-US"/>
              <a:pPr>
                <a:defRPr/>
              </a:pPr>
              <a:t>2022/8/6</a:t>
            </a:fld>
            <a:endParaRPr lang="en-US" altLang="zh-CN"/>
          </a:p>
        </p:txBody>
      </p:sp>
      <p:sp>
        <p:nvSpPr>
          <p:cNvPr id="8"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9" name="Rectangle 5"/>
          <p:cNvSpPr>
            <a:spLocks noGrp="1" noChangeArrowheads="1"/>
          </p:cNvSpPr>
          <p:nvPr>
            <p:ph type="sldNum" sz="quarter" idx="12"/>
          </p:nvPr>
        </p:nvSpPr>
        <p:spPr>
          <a:ln/>
        </p:spPr>
        <p:txBody>
          <a:bodyPr/>
          <a:lstStyle>
            <a:lvl1pPr>
              <a:defRPr/>
            </a:lvl1pPr>
          </a:lstStyle>
          <a:p>
            <a:pPr>
              <a:defRPr/>
            </a:pPr>
            <a:fld id="{BDBD61B9-44BC-4E51-ACD4-15A66A26E8EF}" type="slidenum">
              <a:rPr lang="en-US" altLang="zh-CN"/>
              <a:pPr>
                <a:defRPr/>
              </a:pPr>
              <a:t>‹#›</a:t>
            </a:fld>
            <a:endParaRPr lang="en-US" alt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Rectangle 3"/>
          <p:cNvSpPr>
            <a:spLocks noGrp="1" noChangeArrowheads="1"/>
          </p:cNvSpPr>
          <p:nvPr>
            <p:ph type="dt" sz="half" idx="10"/>
          </p:nvPr>
        </p:nvSpPr>
        <p:spPr>
          <a:ln/>
        </p:spPr>
        <p:txBody>
          <a:bodyPr/>
          <a:lstStyle>
            <a:lvl1pPr>
              <a:defRPr/>
            </a:lvl1pPr>
          </a:lstStyle>
          <a:p>
            <a:pPr>
              <a:defRPr/>
            </a:pPr>
            <a:fld id="{DAE7E212-F9BB-45C5-8CA9-A9682B54282A}" type="datetime1">
              <a:rPr lang="zh-CN" altLang="en-US"/>
              <a:pPr>
                <a:defRPr/>
              </a:pPr>
              <a:t>2022/8/6</a:t>
            </a:fld>
            <a:endParaRPr lang="en-US" altLang="zh-CN"/>
          </a:p>
        </p:txBody>
      </p:sp>
      <p:sp>
        <p:nvSpPr>
          <p:cNvPr id="4"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5" name="Rectangle 5"/>
          <p:cNvSpPr>
            <a:spLocks noGrp="1" noChangeArrowheads="1"/>
          </p:cNvSpPr>
          <p:nvPr>
            <p:ph type="sldNum" sz="quarter" idx="12"/>
          </p:nvPr>
        </p:nvSpPr>
        <p:spPr>
          <a:ln/>
        </p:spPr>
        <p:txBody>
          <a:bodyPr/>
          <a:lstStyle>
            <a:lvl1pPr>
              <a:defRPr/>
            </a:lvl1pPr>
          </a:lstStyle>
          <a:p>
            <a:pPr>
              <a:defRPr/>
            </a:pPr>
            <a:fld id="{F3C584B2-4251-402B-85E9-FAB6F7B52D46}" type="slidenum">
              <a:rPr lang="en-US" altLang="zh-CN"/>
              <a:pPr>
                <a:defRPr/>
              </a:pPr>
              <a:t>‹#›</a:t>
            </a:fld>
            <a:endParaRPr lang="en-US" alt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fld id="{0E7D6178-627A-4957-9566-0F35B0A73CC4}" type="datetime1">
              <a:rPr lang="zh-CN" altLang="en-US"/>
              <a:pPr>
                <a:defRPr/>
              </a:pPr>
              <a:t>2022/8/6</a:t>
            </a:fld>
            <a:endParaRPr lang="en-US" altLang="zh-CN"/>
          </a:p>
        </p:txBody>
      </p:sp>
      <p:sp>
        <p:nvSpPr>
          <p:cNvPr id="3"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4" name="Rectangle 5"/>
          <p:cNvSpPr>
            <a:spLocks noGrp="1" noChangeArrowheads="1"/>
          </p:cNvSpPr>
          <p:nvPr>
            <p:ph type="sldNum" sz="quarter" idx="12"/>
          </p:nvPr>
        </p:nvSpPr>
        <p:spPr>
          <a:ln/>
        </p:spPr>
        <p:txBody>
          <a:bodyPr/>
          <a:lstStyle>
            <a:lvl1pPr>
              <a:defRPr/>
            </a:lvl1pPr>
          </a:lstStyle>
          <a:p>
            <a:pPr>
              <a:defRPr/>
            </a:pPr>
            <a:fld id="{8F4CF17C-D602-4D2D-95DE-06DB794AD041}"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F9D18A5A-B096-4BA8-85B5-000E6BD3F35B}" type="datetime1">
              <a:rPr lang="zh-CN" altLang="en-US"/>
              <a:pPr>
                <a:defRPr/>
              </a:pPr>
              <a:t>2022/8/6</a:t>
            </a:fld>
            <a:endParaRPr lang="en-US" altLang="zh-CN"/>
          </a:p>
        </p:txBody>
      </p:sp>
      <p:sp>
        <p:nvSpPr>
          <p:cNvPr id="5" name="页脚占位符 4"/>
          <p:cNvSpPr>
            <a:spLocks noGrp="1"/>
          </p:cNvSpPr>
          <p:nvPr>
            <p:ph type="ftr" sz="quarter" idx="11"/>
          </p:nvPr>
        </p:nvSpPr>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6" name="灯片编号占位符 5"/>
          <p:cNvSpPr>
            <a:spLocks noGrp="1"/>
          </p:cNvSpPr>
          <p:nvPr>
            <p:ph type="sldNum" sz="quarter" idx="12"/>
          </p:nvPr>
        </p:nvSpPr>
        <p:spPr/>
        <p:txBody>
          <a:bodyPr/>
          <a:lstStyle>
            <a:lvl1pPr>
              <a:defRPr>
                <a:ea typeface="楷体_GB2312" pitchFamily="1" charset="-122"/>
              </a:defRPr>
            </a:lvl1pPr>
          </a:lstStyle>
          <a:p>
            <a:pPr>
              <a:defRPr/>
            </a:pPr>
            <a:fld id="{A051D9B6-DEB0-4630-A930-5CD04047C5C1}" type="slidenum">
              <a:rPr lang="en-US" altLang="zh-CN"/>
              <a:pPr>
                <a:defRPr/>
              </a:pPr>
              <a:t>‹#›</a:t>
            </a:fld>
            <a:endParaRPr lang="en-US" alt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
        <p:nvSpPr>
          <p:cNvPr id="5" name="Rectangle 3"/>
          <p:cNvSpPr>
            <a:spLocks noGrp="1" noChangeArrowheads="1"/>
          </p:cNvSpPr>
          <p:nvPr>
            <p:ph type="dt" sz="half" idx="10"/>
          </p:nvPr>
        </p:nvSpPr>
        <p:spPr>
          <a:ln/>
        </p:spPr>
        <p:txBody>
          <a:bodyPr/>
          <a:lstStyle>
            <a:lvl1pPr>
              <a:defRPr/>
            </a:lvl1pPr>
          </a:lstStyle>
          <a:p>
            <a:pPr>
              <a:defRPr/>
            </a:pPr>
            <a:fld id="{5DAFEDAF-B9E3-4474-AAFB-F4D903448E03}" type="datetime1">
              <a:rPr lang="zh-CN" altLang="en-US"/>
              <a:pPr>
                <a:defRPr/>
              </a:pPr>
              <a:t>2022/8/6</a:t>
            </a:fld>
            <a:endParaRPr lang="en-US" altLang="zh-CN"/>
          </a:p>
        </p:txBody>
      </p:sp>
      <p:sp>
        <p:nvSpPr>
          <p:cNvPr id="6"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7" name="Rectangle 5"/>
          <p:cNvSpPr>
            <a:spLocks noGrp="1" noChangeArrowheads="1"/>
          </p:cNvSpPr>
          <p:nvPr>
            <p:ph type="sldNum" sz="quarter" idx="12"/>
          </p:nvPr>
        </p:nvSpPr>
        <p:spPr>
          <a:ln/>
        </p:spPr>
        <p:txBody>
          <a:bodyPr/>
          <a:lstStyle>
            <a:lvl1pPr>
              <a:defRPr/>
            </a:lvl1pPr>
          </a:lstStyle>
          <a:p>
            <a:pPr>
              <a:defRPr/>
            </a:pPr>
            <a:fld id="{368BAFAF-0E32-4F35-96B3-FB830ED6E453}" type="slidenum">
              <a:rPr lang="en-US" altLang="zh-CN"/>
              <a:pPr>
                <a:defRPr/>
              </a:pPr>
              <a:t>‹#›</a:t>
            </a:fld>
            <a:endParaRPr lang="en-US" alt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
        <p:nvSpPr>
          <p:cNvPr id="5" name="Rectangle 3"/>
          <p:cNvSpPr>
            <a:spLocks noGrp="1" noChangeArrowheads="1"/>
          </p:cNvSpPr>
          <p:nvPr>
            <p:ph type="dt" sz="half" idx="10"/>
          </p:nvPr>
        </p:nvSpPr>
        <p:spPr>
          <a:ln/>
        </p:spPr>
        <p:txBody>
          <a:bodyPr/>
          <a:lstStyle>
            <a:lvl1pPr>
              <a:defRPr/>
            </a:lvl1pPr>
          </a:lstStyle>
          <a:p>
            <a:pPr>
              <a:defRPr/>
            </a:pPr>
            <a:fld id="{11D39EC2-62BA-4587-8F3B-539D62BF8123}" type="datetime1">
              <a:rPr lang="zh-CN" altLang="en-US"/>
              <a:pPr>
                <a:defRPr/>
              </a:pPr>
              <a:t>2022/8/6</a:t>
            </a:fld>
            <a:endParaRPr lang="en-US" altLang="zh-CN"/>
          </a:p>
        </p:txBody>
      </p:sp>
      <p:sp>
        <p:nvSpPr>
          <p:cNvPr id="6"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7" name="Rectangle 5"/>
          <p:cNvSpPr>
            <a:spLocks noGrp="1" noChangeArrowheads="1"/>
          </p:cNvSpPr>
          <p:nvPr>
            <p:ph type="sldNum" sz="quarter" idx="12"/>
          </p:nvPr>
        </p:nvSpPr>
        <p:spPr>
          <a:ln/>
        </p:spPr>
        <p:txBody>
          <a:bodyPr/>
          <a:lstStyle>
            <a:lvl1pPr>
              <a:defRPr/>
            </a:lvl1pPr>
          </a:lstStyle>
          <a:p>
            <a:pPr>
              <a:defRPr/>
            </a:pPr>
            <a:fld id="{DFF5C64E-CE8C-434A-A3B6-83E1E9953B39}" type="slidenum">
              <a:rPr lang="en-US" altLang="zh-CN"/>
              <a:pPr>
                <a:defRPr/>
              </a:pPr>
              <a:t>‹#›</a:t>
            </a:fld>
            <a:endParaRPr lang="en-US" alt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Rectangle 3"/>
          <p:cNvSpPr>
            <a:spLocks noGrp="1" noChangeArrowheads="1"/>
          </p:cNvSpPr>
          <p:nvPr>
            <p:ph type="dt" sz="half" idx="10"/>
          </p:nvPr>
        </p:nvSpPr>
        <p:spPr>
          <a:ln/>
        </p:spPr>
        <p:txBody>
          <a:bodyPr/>
          <a:lstStyle>
            <a:lvl1pPr>
              <a:defRPr/>
            </a:lvl1pPr>
          </a:lstStyle>
          <a:p>
            <a:pPr>
              <a:defRPr/>
            </a:pPr>
            <a:fld id="{99F7459B-49C6-4049-81B1-0303F91D1EA3}" type="datetime1">
              <a:rPr lang="zh-CN" altLang="en-US"/>
              <a:pPr>
                <a:defRPr/>
              </a:pPr>
              <a:t>2022/8/6</a:t>
            </a:fld>
            <a:endParaRPr lang="en-US" altLang="zh-CN"/>
          </a:p>
        </p:txBody>
      </p:sp>
      <p:sp>
        <p:nvSpPr>
          <p:cNvPr id="5"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6" name="Rectangle 5"/>
          <p:cNvSpPr>
            <a:spLocks noGrp="1" noChangeArrowheads="1"/>
          </p:cNvSpPr>
          <p:nvPr>
            <p:ph type="sldNum" sz="quarter" idx="12"/>
          </p:nvPr>
        </p:nvSpPr>
        <p:spPr>
          <a:ln/>
        </p:spPr>
        <p:txBody>
          <a:bodyPr/>
          <a:lstStyle>
            <a:lvl1pPr>
              <a:defRPr/>
            </a:lvl1pPr>
          </a:lstStyle>
          <a:p>
            <a:pPr>
              <a:defRPr/>
            </a:pPr>
            <a:fld id="{49903E16-0CD4-4AE5-801A-62A911B3788F}" type="slidenum">
              <a:rPr lang="en-US" altLang="zh-CN"/>
              <a:pPr>
                <a:defRPr/>
              </a:pPr>
              <a:t>‹#›</a:t>
            </a:fld>
            <a:endParaRPr lang="en-US" altLang="zh-C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83388" y="228600"/>
            <a:ext cx="2108200" cy="6096000"/>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28600"/>
            <a:ext cx="6173788" cy="6096000"/>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Rectangle 3"/>
          <p:cNvSpPr>
            <a:spLocks noGrp="1" noChangeArrowheads="1"/>
          </p:cNvSpPr>
          <p:nvPr>
            <p:ph type="dt" sz="half" idx="10"/>
          </p:nvPr>
        </p:nvSpPr>
        <p:spPr>
          <a:ln/>
        </p:spPr>
        <p:txBody>
          <a:bodyPr/>
          <a:lstStyle>
            <a:lvl1pPr>
              <a:defRPr/>
            </a:lvl1pPr>
          </a:lstStyle>
          <a:p>
            <a:pPr>
              <a:defRPr/>
            </a:pPr>
            <a:fld id="{1B592241-B926-4A2D-AAD8-8040A648FCAA}" type="datetime1">
              <a:rPr lang="zh-CN" altLang="en-US"/>
              <a:pPr>
                <a:defRPr/>
              </a:pPr>
              <a:t>2022/8/6</a:t>
            </a:fld>
            <a:endParaRPr lang="en-US" altLang="zh-CN"/>
          </a:p>
        </p:txBody>
      </p:sp>
      <p:sp>
        <p:nvSpPr>
          <p:cNvPr id="5"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6" name="Rectangle 5"/>
          <p:cNvSpPr>
            <a:spLocks noGrp="1" noChangeArrowheads="1"/>
          </p:cNvSpPr>
          <p:nvPr>
            <p:ph type="sldNum" sz="quarter" idx="12"/>
          </p:nvPr>
        </p:nvSpPr>
        <p:spPr>
          <a:ln/>
        </p:spPr>
        <p:txBody>
          <a:bodyPr/>
          <a:lstStyle>
            <a:lvl1pPr>
              <a:defRPr/>
            </a:lvl1pPr>
          </a:lstStyle>
          <a:p>
            <a:pPr>
              <a:defRPr/>
            </a:pPr>
            <a:fld id="{94332AB4-5F93-407B-B60D-7A11A16CF25B}" type="slidenum">
              <a:rPr lang="en-US" altLang="zh-CN"/>
              <a:pPr>
                <a:defRPr/>
              </a:pPr>
              <a:t>‹#›</a:t>
            </a:fld>
            <a:endParaRPr lang="en-US" altLang="zh-C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590800" y="228600"/>
            <a:ext cx="6300788" cy="603250"/>
          </a:xfrm>
        </p:spPr>
        <p:txBody>
          <a:bodyPr/>
          <a:lstStyle/>
          <a:p>
            <a:r>
              <a:rPr lang="zh-CN" altLang="en-US" noProof="1" smtClean="0"/>
              <a:t>单击此处编辑母版标题样式</a:t>
            </a:r>
            <a:endParaRPr lang="zh-CN" altLang="en-US" noProof="1"/>
          </a:p>
        </p:txBody>
      </p:sp>
      <p:sp>
        <p:nvSpPr>
          <p:cNvPr id="3" name="表格占位符 2"/>
          <p:cNvSpPr>
            <a:spLocks noGrp="1"/>
          </p:cNvSpPr>
          <p:nvPr>
            <p:ph type="tbl" idx="1"/>
          </p:nvPr>
        </p:nvSpPr>
        <p:spPr>
          <a:xfrm>
            <a:off x="457200" y="1371600"/>
            <a:ext cx="8362950" cy="4953000"/>
          </a:xfrm>
        </p:spPr>
        <p:txBody>
          <a:bodyPr/>
          <a:lstStyle/>
          <a:p>
            <a:pPr lvl="0"/>
            <a:endParaRPr lang="zh-CN" altLang="en-US" noProof="0" smtClean="0"/>
          </a:p>
        </p:txBody>
      </p:sp>
      <p:sp>
        <p:nvSpPr>
          <p:cNvPr id="4" name="Rectangle 3"/>
          <p:cNvSpPr>
            <a:spLocks noGrp="1" noChangeArrowheads="1"/>
          </p:cNvSpPr>
          <p:nvPr>
            <p:ph type="dt" sz="half" idx="10"/>
          </p:nvPr>
        </p:nvSpPr>
        <p:spPr>
          <a:ln/>
        </p:spPr>
        <p:txBody>
          <a:bodyPr/>
          <a:lstStyle>
            <a:lvl1pPr>
              <a:defRPr/>
            </a:lvl1pPr>
          </a:lstStyle>
          <a:p>
            <a:pPr>
              <a:defRPr/>
            </a:pPr>
            <a:fld id="{71F20846-0322-47E8-91D4-7BBACDE28E30}" type="datetime1">
              <a:rPr lang="zh-CN" altLang="en-US"/>
              <a:pPr>
                <a:defRPr/>
              </a:pPr>
              <a:t>2022/8/6</a:t>
            </a:fld>
            <a:endParaRPr lang="en-US" altLang="zh-CN"/>
          </a:p>
        </p:txBody>
      </p:sp>
      <p:sp>
        <p:nvSpPr>
          <p:cNvPr id="5"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6" name="Rectangle 5"/>
          <p:cNvSpPr>
            <a:spLocks noGrp="1" noChangeArrowheads="1"/>
          </p:cNvSpPr>
          <p:nvPr>
            <p:ph type="sldNum" sz="quarter" idx="12"/>
          </p:nvPr>
        </p:nvSpPr>
        <p:spPr>
          <a:ln/>
        </p:spPr>
        <p:txBody>
          <a:bodyPr/>
          <a:lstStyle>
            <a:lvl1pPr>
              <a:defRPr/>
            </a:lvl1pPr>
          </a:lstStyle>
          <a:p>
            <a:pPr>
              <a:defRPr/>
            </a:pPr>
            <a:fld id="{297A0C4D-BCCF-4145-9EDE-1AE5AB3937B5}" type="slidenum">
              <a:rPr lang="en-US" altLang="zh-CN"/>
              <a:pPr>
                <a:defRPr/>
              </a:pPr>
              <a:t>‹#›</a:t>
            </a:fld>
            <a:endParaRPr lang="en-US" altLang="zh-C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3"/>
          <p:cNvSpPr>
            <a:spLocks noGrp="1" noChangeArrowheads="1"/>
          </p:cNvSpPr>
          <p:nvPr>
            <p:ph type="dt" sz="half" idx="10"/>
          </p:nvPr>
        </p:nvSpPr>
        <p:spPr>
          <a:ln/>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6" name="Rectangle 5"/>
          <p:cNvSpPr>
            <a:spLocks noGrp="1" noChangeArrowheads="1"/>
          </p:cNvSpPr>
          <p:nvPr>
            <p:ph type="sldNum" sz="quarter" idx="12"/>
          </p:nvPr>
        </p:nvSpPr>
        <p:spPr>
          <a:ln/>
        </p:spPr>
        <p:txBody>
          <a:bodyPr/>
          <a:lstStyle>
            <a:lvl1pPr>
              <a:defRPr/>
            </a:lvl1pPr>
          </a:lstStyle>
          <a:p>
            <a:pPr>
              <a:defRPr/>
            </a:pPr>
            <a:fld id="{4C942796-0880-4D9D-8973-CBBA80069367}" type="slidenum">
              <a:rPr lang="en-US" altLang="zh-CN"/>
              <a:pPr>
                <a:defRPr/>
              </a:pPr>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
          <p:cNvSpPr>
            <a:spLocks noGrp="1" noChangeArrowheads="1"/>
          </p:cNvSpPr>
          <p:nvPr>
            <p:ph type="dt" sz="half" idx="10"/>
          </p:nvPr>
        </p:nvSpPr>
        <p:spPr>
          <a:ln/>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6" name="Rectangle 5"/>
          <p:cNvSpPr>
            <a:spLocks noGrp="1" noChangeArrowheads="1"/>
          </p:cNvSpPr>
          <p:nvPr>
            <p:ph type="sldNum" sz="quarter" idx="12"/>
          </p:nvPr>
        </p:nvSpPr>
        <p:spPr>
          <a:ln/>
        </p:spPr>
        <p:txBody>
          <a:bodyPr/>
          <a:lstStyle>
            <a:lvl1pPr>
              <a:defRPr/>
            </a:lvl1pPr>
          </a:lstStyle>
          <a:p>
            <a:pPr>
              <a:defRPr/>
            </a:pPr>
            <a:fld id="{6D71BB9A-5738-405E-BE05-27701F52D36D}" type="slidenum">
              <a:rPr lang="en-US" altLang="zh-CN"/>
              <a:pPr>
                <a:defRPr/>
              </a:pPr>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3"/>
          <p:cNvSpPr>
            <a:spLocks noGrp="1" noChangeArrowheads="1"/>
          </p:cNvSpPr>
          <p:nvPr>
            <p:ph type="dt" sz="half" idx="10"/>
          </p:nvPr>
        </p:nvSpPr>
        <p:spPr>
          <a:ln/>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6" name="Rectangle 5"/>
          <p:cNvSpPr>
            <a:spLocks noGrp="1" noChangeArrowheads="1"/>
          </p:cNvSpPr>
          <p:nvPr>
            <p:ph type="sldNum" sz="quarter" idx="12"/>
          </p:nvPr>
        </p:nvSpPr>
        <p:spPr>
          <a:ln/>
        </p:spPr>
        <p:txBody>
          <a:bodyPr/>
          <a:lstStyle>
            <a:lvl1pPr>
              <a:defRPr/>
            </a:lvl1pPr>
          </a:lstStyle>
          <a:p>
            <a:pPr>
              <a:defRPr/>
            </a:pPr>
            <a:fld id="{AC9573E2-27D8-4CB9-951E-81B2919F6F9F}" type="slidenum">
              <a:rPr lang="en-US" altLang="zh-CN"/>
              <a:pPr>
                <a:defRPr/>
              </a:pPr>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71600"/>
            <a:ext cx="4105275"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14875" y="1371600"/>
            <a:ext cx="4105275"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3"/>
          <p:cNvSpPr>
            <a:spLocks noGrp="1" noChangeArrowheads="1"/>
          </p:cNvSpPr>
          <p:nvPr>
            <p:ph type="dt" sz="half" idx="10"/>
          </p:nvPr>
        </p:nvSpPr>
        <p:spPr>
          <a:ln/>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7" name="Rectangle 5"/>
          <p:cNvSpPr>
            <a:spLocks noGrp="1" noChangeArrowheads="1"/>
          </p:cNvSpPr>
          <p:nvPr>
            <p:ph type="sldNum" sz="quarter" idx="12"/>
          </p:nvPr>
        </p:nvSpPr>
        <p:spPr>
          <a:ln/>
        </p:spPr>
        <p:txBody>
          <a:bodyPr/>
          <a:lstStyle>
            <a:lvl1pPr>
              <a:defRPr/>
            </a:lvl1pPr>
          </a:lstStyle>
          <a:p>
            <a:pPr>
              <a:defRPr/>
            </a:pPr>
            <a:fld id="{070C98BD-9AF5-42FB-AB4C-C2D4FE44BF1E}" type="slidenum">
              <a:rPr lang="en-US" altLang="zh-CN"/>
              <a:pPr>
                <a:defRPr/>
              </a:pPr>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3"/>
          <p:cNvSpPr>
            <a:spLocks noGrp="1" noChangeArrowheads="1"/>
          </p:cNvSpPr>
          <p:nvPr>
            <p:ph type="dt" sz="half" idx="10"/>
          </p:nvPr>
        </p:nvSpPr>
        <p:spPr>
          <a:ln/>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8"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9" name="Rectangle 5"/>
          <p:cNvSpPr>
            <a:spLocks noGrp="1" noChangeArrowheads="1"/>
          </p:cNvSpPr>
          <p:nvPr>
            <p:ph type="sldNum" sz="quarter" idx="12"/>
          </p:nvPr>
        </p:nvSpPr>
        <p:spPr>
          <a:ln/>
        </p:spPr>
        <p:txBody>
          <a:bodyPr/>
          <a:lstStyle>
            <a:lvl1pPr>
              <a:defRPr/>
            </a:lvl1pPr>
          </a:lstStyle>
          <a:p>
            <a:pPr>
              <a:defRPr/>
            </a:pPr>
            <a:fld id="{ABF77321-B762-4B1C-8BBD-001B018F5FE6}" type="slidenum">
              <a:rPr lang="en-US" altLang="zh-CN"/>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4" name="图片 11" descr="图片1.jpg"/>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smtClean="0"/>
              <a:t>单击此处编辑母版文本样式</a:t>
            </a:r>
          </a:p>
        </p:txBody>
      </p:sp>
      <p:sp>
        <p:nvSpPr>
          <p:cNvPr id="5" name="Rectangle 3"/>
          <p:cNvSpPr>
            <a:spLocks noGrp="1" noChangeArrowheads="1"/>
          </p:cNvSpPr>
          <p:nvPr>
            <p:ph type="dt" sz="half" idx="10"/>
          </p:nvPr>
        </p:nvSpPr>
        <p:spPr/>
        <p:txBody>
          <a:bodyPr/>
          <a:lstStyle>
            <a:lvl1pPr>
              <a:defRPr/>
            </a:lvl1pPr>
          </a:lstStyle>
          <a:p>
            <a:pPr>
              <a:defRPr/>
            </a:pPr>
            <a:fld id="{B47CF3EF-75BF-46DF-93F7-98F586E3C3EB}" type="datetime1">
              <a:rPr lang="zh-CN" altLang="en-US"/>
              <a:pPr>
                <a:defRPr/>
              </a:pPr>
              <a:t>2022/8/6</a:t>
            </a:fld>
            <a:endParaRPr lang="en-US" altLang="zh-CN"/>
          </a:p>
        </p:txBody>
      </p:sp>
      <p:sp>
        <p:nvSpPr>
          <p:cNvPr id="6" name="Rectangle 4"/>
          <p:cNvSpPr>
            <a:spLocks noGrp="1" noChangeArrowheads="1"/>
          </p:cNvSpPr>
          <p:nvPr>
            <p:ph type="ftr" sz="quarter" idx="11"/>
          </p:nvPr>
        </p:nvSpPr>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7" name="Rectangle 5"/>
          <p:cNvSpPr>
            <a:spLocks noGrp="1" noChangeArrowheads="1"/>
          </p:cNvSpPr>
          <p:nvPr>
            <p:ph type="sldNum" sz="quarter" idx="12"/>
          </p:nvPr>
        </p:nvSpPr>
        <p:spPr/>
        <p:txBody>
          <a:bodyPr/>
          <a:lstStyle>
            <a:lvl1pPr>
              <a:defRPr/>
            </a:lvl1pPr>
          </a:lstStyle>
          <a:p>
            <a:pPr>
              <a:defRPr/>
            </a:pPr>
            <a:fld id="{7CE49217-8630-463D-8863-FF7943ECCA12}" type="slidenum">
              <a:rPr lang="en-US" altLang="zh-CN"/>
              <a:pPr>
                <a:defRPr/>
              </a:pPr>
              <a:t>‹#›</a:t>
            </a:fld>
            <a:endParaRPr lang="en-US" altLang="zh-C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3"/>
          <p:cNvSpPr>
            <a:spLocks noGrp="1" noChangeArrowheads="1"/>
          </p:cNvSpPr>
          <p:nvPr>
            <p:ph type="dt" sz="half" idx="10"/>
          </p:nvPr>
        </p:nvSpPr>
        <p:spPr>
          <a:ln/>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4"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5" name="Rectangle 5"/>
          <p:cNvSpPr>
            <a:spLocks noGrp="1" noChangeArrowheads="1"/>
          </p:cNvSpPr>
          <p:nvPr>
            <p:ph type="sldNum" sz="quarter" idx="12"/>
          </p:nvPr>
        </p:nvSpPr>
        <p:spPr>
          <a:ln/>
        </p:spPr>
        <p:txBody>
          <a:bodyPr/>
          <a:lstStyle>
            <a:lvl1pPr>
              <a:defRPr/>
            </a:lvl1pPr>
          </a:lstStyle>
          <a:p>
            <a:pPr>
              <a:defRPr/>
            </a:pPr>
            <a:fld id="{4085ACFD-0330-4657-9096-DCCD6C1087DE}" type="slidenum">
              <a:rPr lang="en-US" altLang="zh-CN"/>
              <a:pPr>
                <a:defRPr/>
              </a:pPr>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1" descr="图片1.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日期占位符 1"/>
          <p:cNvSpPr>
            <a:spLocks noGrp="1"/>
          </p:cNvSpPr>
          <p:nvPr>
            <p:ph type="dt" sz="half" idx="10"/>
          </p:nvPr>
        </p:nvSpPr>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4" name="页脚占位符 2"/>
          <p:cNvSpPr>
            <a:spLocks noGrp="1"/>
          </p:cNvSpPr>
          <p:nvPr>
            <p:ph type="ftr" sz="quarter" idx="11"/>
          </p:nvPr>
        </p:nvSpPr>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5" name="灯片编号占位符 3"/>
          <p:cNvSpPr>
            <a:spLocks noGrp="1"/>
          </p:cNvSpPr>
          <p:nvPr>
            <p:ph type="sldNum" sz="quarter" idx="12"/>
          </p:nvPr>
        </p:nvSpPr>
        <p:spPr/>
        <p:txBody>
          <a:bodyPr/>
          <a:lstStyle>
            <a:lvl1pPr>
              <a:defRPr/>
            </a:lvl1pPr>
          </a:lstStyle>
          <a:p>
            <a:pPr>
              <a:defRPr/>
            </a:pPr>
            <a:fld id="{EA418530-A5DC-42FF-B5B6-45748848A42D}" type="slidenum">
              <a:rPr lang="en-US" altLang="zh-CN"/>
              <a:pPr>
                <a:defRPr/>
              </a:pPr>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3"/>
          <p:cNvSpPr>
            <a:spLocks noGrp="1" noChangeArrowheads="1"/>
          </p:cNvSpPr>
          <p:nvPr>
            <p:ph type="dt" sz="half" idx="10"/>
          </p:nvPr>
        </p:nvSpPr>
        <p:spPr>
          <a:ln/>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7" name="Rectangle 5"/>
          <p:cNvSpPr>
            <a:spLocks noGrp="1" noChangeArrowheads="1"/>
          </p:cNvSpPr>
          <p:nvPr>
            <p:ph type="sldNum" sz="quarter" idx="12"/>
          </p:nvPr>
        </p:nvSpPr>
        <p:spPr>
          <a:ln/>
        </p:spPr>
        <p:txBody>
          <a:bodyPr/>
          <a:lstStyle>
            <a:lvl1pPr>
              <a:defRPr/>
            </a:lvl1pPr>
          </a:lstStyle>
          <a:p>
            <a:pPr>
              <a:defRPr/>
            </a:pPr>
            <a:fld id="{69745D8B-07E3-4236-971A-5E31C740CF77}" type="slidenum">
              <a:rPr lang="en-US" altLang="zh-CN"/>
              <a:pPr>
                <a:defRPr/>
              </a:pPr>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3"/>
          <p:cNvSpPr>
            <a:spLocks noGrp="1" noChangeArrowheads="1"/>
          </p:cNvSpPr>
          <p:nvPr>
            <p:ph type="dt" sz="half" idx="10"/>
          </p:nvPr>
        </p:nvSpPr>
        <p:spPr>
          <a:ln/>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7" name="Rectangle 5"/>
          <p:cNvSpPr>
            <a:spLocks noGrp="1" noChangeArrowheads="1"/>
          </p:cNvSpPr>
          <p:nvPr>
            <p:ph type="sldNum" sz="quarter" idx="12"/>
          </p:nvPr>
        </p:nvSpPr>
        <p:spPr>
          <a:ln/>
        </p:spPr>
        <p:txBody>
          <a:bodyPr/>
          <a:lstStyle>
            <a:lvl1pPr>
              <a:defRPr/>
            </a:lvl1pPr>
          </a:lstStyle>
          <a:p>
            <a:pPr>
              <a:defRPr/>
            </a:pPr>
            <a:fld id="{ECC2CE14-213D-43F6-8796-A18444C5E9F9}" type="slidenum">
              <a:rPr lang="en-US" altLang="zh-CN"/>
              <a:pPr>
                <a:defRPr/>
              </a:pPr>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
          <p:cNvSpPr>
            <a:spLocks noGrp="1" noChangeArrowheads="1"/>
          </p:cNvSpPr>
          <p:nvPr>
            <p:ph type="dt" sz="half" idx="10"/>
          </p:nvPr>
        </p:nvSpPr>
        <p:spPr>
          <a:ln/>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6" name="Rectangle 5"/>
          <p:cNvSpPr>
            <a:spLocks noGrp="1" noChangeArrowheads="1"/>
          </p:cNvSpPr>
          <p:nvPr>
            <p:ph type="sldNum" sz="quarter" idx="12"/>
          </p:nvPr>
        </p:nvSpPr>
        <p:spPr>
          <a:ln/>
        </p:spPr>
        <p:txBody>
          <a:bodyPr/>
          <a:lstStyle>
            <a:lvl1pPr>
              <a:defRPr/>
            </a:lvl1pPr>
          </a:lstStyle>
          <a:p>
            <a:pPr>
              <a:defRPr/>
            </a:pPr>
            <a:fld id="{54A92374-57CF-4105-B486-DBA41EAFF8A1}" type="slidenum">
              <a:rPr lang="en-US" altLang="zh-CN"/>
              <a:pPr>
                <a:defRPr/>
              </a:pPr>
              <a:t>‹#›</a:t>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83388" y="228600"/>
            <a:ext cx="2108200" cy="6096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600"/>
            <a:ext cx="6173788" cy="60960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
          <p:cNvSpPr>
            <a:spLocks noGrp="1" noChangeArrowheads="1"/>
          </p:cNvSpPr>
          <p:nvPr>
            <p:ph type="dt" sz="half" idx="10"/>
          </p:nvPr>
        </p:nvSpPr>
        <p:spPr>
          <a:ln/>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6" name="Rectangle 5"/>
          <p:cNvSpPr>
            <a:spLocks noGrp="1" noChangeArrowheads="1"/>
          </p:cNvSpPr>
          <p:nvPr>
            <p:ph type="sldNum" sz="quarter" idx="12"/>
          </p:nvPr>
        </p:nvSpPr>
        <p:spPr>
          <a:ln/>
        </p:spPr>
        <p:txBody>
          <a:bodyPr/>
          <a:lstStyle>
            <a:lvl1pPr>
              <a:defRPr/>
            </a:lvl1pPr>
          </a:lstStyle>
          <a:p>
            <a:pPr>
              <a:defRPr/>
            </a:pPr>
            <a:fld id="{84B8D934-2389-4ABB-8EF9-E826417881DF}" type="slidenum">
              <a:rPr lang="en-US" altLang="zh-CN"/>
              <a:pPr>
                <a:defRPr/>
              </a:pPr>
              <a:t>‹#›</a:t>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3"/>
          <p:cNvSpPr>
            <a:spLocks noGrp="1" noChangeArrowheads="1"/>
          </p:cNvSpPr>
          <p:nvPr>
            <p:ph type="dt" sz="half" idx="10"/>
          </p:nvPr>
        </p:nvSpPr>
        <p:spPr>
          <a:ln/>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6" name="Rectangle 5"/>
          <p:cNvSpPr>
            <a:spLocks noGrp="1" noChangeArrowheads="1"/>
          </p:cNvSpPr>
          <p:nvPr>
            <p:ph type="sldNum" sz="quarter" idx="12"/>
          </p:nvPr>
        </p:nvSpPr>
        <p:spPr>
          <a:ln/>
        </p:spPr>
        <p:txBody>
          <a:bodyPr/>
          <a:lstStyle>
            <a:lvl1pPr>
              <a:defRPr/>
            </a:lvl1pPr>
          </a:lstStyle>
          <a:p>
            <a:pPr>
              <a:defRPr/>
            </a:pPr>
            <a:fld id="{A42C4D2A-E9DC-42F8-8844-63ECBDD36F1C}" type="slidenum">
              <a:rPr lang="en-US" altLang="zh-CN"/>
              <a:pPr>
                <a:defRPr/>
              </a:pPr>
              <a:t>‹#›</a:t>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
          <p:cNvSpPr>
            <a:spLocks noGrp="1" noChangeArrowheads="1"/>
          </p:cNvSpPr>
          <p:nvPr>
            <p:ph type="dt" sz="half" idx="10"/>
          </p:nvPr>
        </p:nvSpPr>
        <p:spPr>
          <a:ln/>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6" name="Rectangle 5"/>
          <p:cNvSpPr>
            <a:spLocks noGrp="1" noChangeArrowheads="1"/>
          </p:cNvSpPr>
          <p:nvPr>
            <p:ph type="sldNum" sz="quarter" idx="12"/>
          </p:nvPr>
        </p:nvSpPr>
        <p:spPr>
          <a:ln/>
        </p:spPr>
        <p:txBody>
          <a:bodyPr/>
          <a:lstStyle>
            <a:lvl1pPr>
              <a:defRPr/>
            </a:lvl1pPr>
          </a:lstStyle>
          <a:p>
            <a:pPr>
              <a:defRPr/>
            </a:pPr>
            <a:fld id="{8F73D8F0-0B2D-4067-B2DF-FDC286ADFB48}" type="slidenum">
              <a:rPr lang="en-US" altLang="zh-CN"/>
              <a:pPr>
                <a:defRPr/>
              </a:pPr>
              <a:t>‹#›</a:t>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3"/>
          <p:cNvSpPr>
            <a:spLocks noGrp="1" noChangeArrowheads="1"/>
          </p:cNvSpPr>
          <p:nvPr>
            <p:ph type="dt" sz="half" idx="10"/>
          </p:nvPr>
        </p:nvSpPr>
        <p:spPr>
          <a:ln/>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6" name="Rectangle 5"/>
          <p:cNvSpPr>
            <a:spLocks noGrp="1" noChangeArrowheads="1"/>
          </p:cNvSpPr>
          <p:nvPr>
            <p:ph type="sldNum" sz="quarter" idx="12"/>
          </p:nvPr>
        </p:nvSpPr>
        <p:spPr>
          <a:ln/>
        </p:spPr>
        <p:txBody>
          <a:bodyPr/>
          <a:lstStyle>
            <a:lvl1pPr>
              <a:defRPr/>
            </a:lvl1pPr>
          </a:lstStyle>
          <a:p>
            <a:pPr>
              <a:defRPr/>
            </a:pPr>
            <a:fld id="{BF60A27F-44B0-46D6-86B2-6DF955DF7AD8}" type="slidenum">
              <a:rPr lang="en-US" altLang="zh-CN"/>
              <a:pPr>
                <a:defRPr/>
              </a:pPr>
              <a:t>‹#›</a:t>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71600"/>
            <a:ext cx="4105275"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14875" y="1371600"/>
            <a:ext cx="4105275"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3"/>
          <p:cNvSpPr>
            <a:spLocks noGrp="1" noChangeArrowheads="1"/>
          </p:cNvSpPr>
          <p:nvPr>
            <p:ph type="dt" sz="half" idx="10"/>
          </p:nvPr>
        </p:nvSpPr>
        <p:spPr>
          <a:ln/>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7" name="Rectangle 5"/>
          <p:cNvSpPr>
            <a:spLocks noGrp="1" noChangeArrowheads="1"/>
          </p:cNvSpPr>
          <p:nvPr>
            <p:ph type="sldNum" sz="quarter" idx="12"/>
          </p:nvPr>
        </p:nvSpPr>
        <p:spPr>
          <a:ln/>
        </p:spPr>
        <p:txBody>
          <a:bodyPr/>
          <a:lstStyle>
            <a:lvl1pPr>
              <a:defRPr/>
            </a:lvl1pPr>
          </a:lstStyle>
          <a:p>
            <a:pPr>
              <a:defRPr/>
            </a:pPr>
            <a:fld id="{41EFE327-F7F6-41D7-B924-99568EA1635F}" type="slidenum">
              <a:rPr lang="en-US" altLang="zh-CN"/>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图片 11" descr="图片1.jpg"/>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371600"/>
            <a:ext cx="4105275"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714875" y="1371600"/>
            <a:ext cx="4105275"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6" name="Rectangle 3"/>
          <p:cNvSpPr>
            <a:spLocks noGrp="1" noChangeArrowheads="1"/>
          </p:cNvSpPr>
          <p:nvPr>
            <p:ph type="dt" sz="half" idx="10"/>
          </p:nvPr>
        </p:nvSpPr>
        <p:spPr/>
        <p:txBody>
          <a:bodyPr/>
          <a:lstStyle>
            <a:lvl1pPr>
              <a:defRPr/>
            </a:lvl1pPr>
          </a:lstStyle>
          <a:p>
            <a:pPr>
              <a:defRPr/>
            </a:pPr>
            <a:fld id="{F25BC543-DD63-4F21-A21F-5E135C94E58C}" type="datetime1">
              <a:rPr lang="zh-CN" altLang="en-US"/>
              <a:pPr>
                <a:defRPr/>
              </a:pPr>
              <a:t>2022/8/6</a:t>
            </a:fld>
            <a:endParaRPr lang="en-US" altLang="zh-CN"/>
          </a:p>
        </p:txBody>
      </p:sp>
      <p:sp>
        <p:nvSpPr>
          <p:cNvPr id="7" name="Rectangle 4"/>
          <p:cNvSpPr>
            <a:spLocks noGrp="1" noChangeArrowheads="1"/>
          </p:cNvSpPr>
          <p:nvPr>
            <p:ph type="ftr" sz="quarter" idx="11"/>
          </p:nvPr>
        </p:nvSpPr>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8" name="Rectangle 5"/>
          <p:cNvSpPr>
            <a:spLocks noGrp="1" noChangeArrowheads="1"/>
          </p:cNvSpPr>
          <p:nvPr>
            <p:ph type="sldNum" sz="quarter" idx="12"/>
          </p:nvPr>
        </p:nvSpPr>
        <p:spPr/>
        <p:txBody>
          <a:bodyPr/>
          <a:lstStyle>
            <a:lvl1pPr>
              <a:defRPr/>
            </a:lvl1pPr>
          </a:lstStyle>
          <a:p>
            <a:pPr>
              <a:defRPr/>
            </a:pPr>
            <a:fld id="{143C7B45-762D-4A0C-925B-FCD121CA99F6}" type="slidenum">
              <a:rPr lang="en-US" altLang="zh-CN"/>
              <a:pPr>
                <a:defRPr/>
              </a:pPr>
              <a:t>‹#›</a:t>
            </a:fld>
            <a:endParaRPr lang="en-US" altLang="zh-CN"/>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3"/>
          <p:cNvSpPr>
            <a:spLocks noGrp="1" noChangeArrowheads="1"/>
          </p:cNvSpPr>
          <p:nvPr>
            <p:ph type="dt" sz="half" idx="10"/>
          </p:nvPr>
        </p:nvSpPr>
        <p:spPr>
          <a:ln/>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8"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9" name="Rectangle 5"/>
          <p:cNvSpPr>
            <a:spLocks noGrp="1" noChangeArrowheads="1"/>
          </p:cNvSpPr>
          <p:nvPr>
            <p:ph type="sldNum" sz="quarter" idx="12"/>
          </p:nvPr>
        </p:nvSpPr>
        <p:spPr>
          <a:ln/>
        </p:spPr>
        <p:txBody>
          <a:bodyPr/>
          <a:lstStyle>
            <a:lvl1pPr>
              <a:defRPr/>
            </a:lvl1pPr>
          </a:lstStyle>
          <a:p>
            <a:pPr>
              <a:defRPr/>
            </a:pPr>
            <a:fld id="{15B778EE-8130-4506-839A-80661C46971C}" type="slidenum">
              <a:rPr lang="en-US" altLang="zh-CN"/>
              <a:pPr>
                <a:defRPr/>
              </a:pPr>
              <a:t>‹#›</a:t>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3"/>
          <p:cNvSpPr>
            <a:spLocks noGrp="1" noChangeArrowheads="1"/>
          </p:cNvSpPr>
          <p:nvPr>
            <p:ph type="dt" sz="half" idx="10"/>
          </p:nvPr>
        </p:nvSpPr>
        <p:spPr>
          <a:ln/>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4"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5" name="Rectangle 5"/>
          <p:cNvSpPr>
            <a:spLocks noGrp="1" noChangeArrowheads="1"/>
          </p:cNvSpPr>
          <p:nvPr>
            <p:ph type="sldNum" sz="quarter" idx="12"/>
          </p:nvPr>
        </p:nvSpPr>
        <p:spPr>
          <a:ln/>
        </p:spPr>
        <p:txBody>
          <a:bodyPr/>
          <a:lstStyle>
            <a:lvl1pPr>
              <a:defRPr/>
            </a:lvl1pPr>
          </a:lstStyle>
          <a:p>
            <a:pPr>
              <a:defRPr/>
            </a:pPr>
            <a:fld id="{8C015790-DF6B-4D50-AC87-4DF20784A902}" type="slidenum">
              <a:rPr lang="en-US" altLang="zh-CN"/>
              <a:pPr>
                <a:defRPr/>
              </a:pPr>
              <a:t>‹#›</a:t>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1" descr="图片1.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日期占位符 1"/>
          <p:cNvSpPr>
            <a:spLocks noGrp="1"/>
          </p:cNvSpPr>
          <p:nvPr>
            <p:ph type="dt" sz="half" idx="10"/>
          </p:nvPr>
        </p:nvSpPr>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4" name="页脚占位符 2"/>
          <p:cNvSpPr>
            <a:spLocks noGrp="1"/>
          </p:cNvSpPr>
          <p:nvPr>
            <p:ph type="ftr" sz="quarter" idx="11"/>
          </p:nvPr>
        </p:nvSpPr>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5" name="灯片编号占位符 3"/>
          <p:cNvSpPr>
            <a:spLocks noGrp="1"/>
          </p:cNvSpPr>
          <p:nvPr>
            <p:ph type="sldNum" sz="quarter" idx="12"/>
          </p:nvPr>
        </p:nvSpPr>
        <p:spPr/>
        <p:txBody>
          <a:bodyPr/>
          <a:lstStyle>
            <a:lvl1pPr>
              <a:defRPr/>
            </a:lvl1pPr>
          </a:lstStyle>
          <a:p>
            <a:pPr>
              <a:defRPr/>
            </a:pPr>
            <a:fld id="{D3379781-4B51-4B62-BCD4-52EA98FF4092}" type="slidenum">
              <a:rPr lang="en-US" altLang="zh-CN"/>
              <a:pPr>
                <a:defRPr/>
              </a:pPr>
              <a:t>‹#›</a:t>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3"/>
          <p:cNvSpPr>
            <a:spLocks noGrp="1" noChangeArrowheads="1"/>
          </p:cNvSpPr>
          <p:nvPr>
            <p:ph type="dt" sz="half" idx="10"/>
          </p:nvPr>
        </p:nvSpPr>
        <p:spPr>
          <a:ln/>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7" name="Rectangle 5"/>
          <p:cNvSpPr>
            <a:spLocks noGrp="1" noChangeArrowheads="1"/>
          </p:cNvSpPr>
          <p:nvPr>
            <p:ph type="sldNum" sz="quarter" idx="12"/>
          </p:nvPr>
        </p:nvSpPr>
        <p:spPr>
          <a:ln/>
        </p:spPr>
        <p:txBody>
          <a:bodyPr/>
          <a:lstStyle>
            <a:lvl1pPr>
              <a:defRPr/>
            </a:lvl1pPr>
          </a:lstStyle>
          <a:p>
            <a:pPr>
              <a:defRPr/>
            </a:pPr>
            <a:fld id="{9824AEBA-898A-49CA-B99E-B8FF72109AF0}" type="slidenum">
              <a:rPr lang="en-US" altLang="zh-CN"/>
              <a:pPr>
                <a:defRPr/>
              </a:pPr>
              <a:t>‹#›</a:t>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3"/>
          <p:cNvSpPr>
            <a:spLocks noGrp="1" noChangeArrowheads="1"/>
          </p:cNvSpPr>
          <p:nvPr>
            <p:ph type="dt" sz="half" idx="10"/>
          </p:nvPr>
        </p:nvSpPr>
        <p:spPr>
          <a:ln/>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7" name="Rectangle 5"/>
          <p:cNvSpPr>
            <a:spLocks noGrp="1" noChangeArrowheads="1"/>
          </p:cNvSpPr>
          <p:nvPr>
            <p:ph type="sldNum" sz="quarter" idx="12"/>
          </p:nvPr>
        </p:nvSpPr>
        <p:spPr>
          <a:ln/>
        </p:spPr>
        <p:txBody>
          <a:bodyPr/>
          <a:lstStyle>
            <a:lvl1pPr>
              <a:defRPr/>
            </a:lvl1pPr>
          </a:lstStyle>
          <a:p>
            <a:pPr>
              <a:defRPr/>
            </a:pPr>
            <a:fld id="{1B214091-F276-4B9E-B571-B6601AF91823}" type="slidenum">
              <a:rPr lang="en-US" altLang="zh-CN"/>
              <a:pPr>
                <a:defRPr/>
              </a:pPr>
              <a:t>‹#›</a:t>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
          <p:cNvSpPr>
            <a:spLocks noGrp="1" noChangeArrowheads="1"/>
          </p:cNvSpPr>
          <p:nvPr>
            <p:ph type="dt" sz="half" idx="10"/>
          </p:nvPr>
        </p:nvSpPr>
        <p:spPr>
          <a:ln/>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6" name="Rectangle 5"/>
          <p:cNvSpPr>
            <a:spLocks noGrp="1" noChangeArrowheads="1"/>
          </p:cNvSpPr>
          <p:nvPr>
            <p:ph type="sldNum" sz="quarter" idx="12"/>
          </p:nvPr>
        </p:nvSpPr>
        <p:spPr>
          <a:ln/>
        </p:spPr>
        <p:txBody>
          <a:bodyPr/>
          <a:lstStyle>
            <a:lvl1pPr>
              <a:defRPr/>
            </a:lvl1pPr>
          </a:lstStyle>
          <a:p>
            <a:pPr>
              <a:defRPr/>
            </a:pPr>
            <a:fld id="{1C430B64-60AF-4821-9657-DA7C222711D6}" type="slidenum">
              <a:rPr lang="en-US" altLang="zh-CN"/>
              <a:pPr>
                <a:defRPr/>
              </a:pPr>
              <a:t>‹#›</a:t>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83388" y="228600"/>
            <a:ext cx="2108200" cy="6096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600"/>
            <a:ext cx="6173788" cy="60960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
          <p:cNvSpPr>
            <a:spLocks noGrp="1" noChangeArrowheads="1"/>
          </p:cNvSpPr>
          <p:nvPr>
            <p:ph type="dt" sz="half" idx="10"/>
          </p:nvPr>
        </p:nvSpPr>
        <p:spPr>
          <a:ln/>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6" name="Rectangle 5"/>
          <p:cNvSpPr>
            <a:spLocks noGrp="1" noChangeArrowheads="1"/>
          </p:cNvSpPr>
          <p:nvPr>
            <p:ph type="sldNum" sz="quarter" idx="12"/>
          </p:nvPr>
        </p:nvSpPr>
        <p:spPr>
          <a:ln/>
        </p:spPr>
        <p:txBody>
          <a:bodyPr/>
          <a:lstStyle>
            <a:lvl1pPr>
              <a:defRPr/>
            </a:lvl1pPr>
          </a:lstStyle>
          <a:p>
            <a:pPr>
              <a:defRPr/>
            </a:pPr>
            <a:fld id="{970AD234-59DA-4436-814A-1B411F946110}" type="slidenum">
              <a:rPr lang="en-US" altLang="zh-CN"/>
              <a:pPr>
                <a:defRPr/>
              </a:pPr>
              <a:t>‹#›</a:t>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3"/>
          <p:cNvSpPr>
            <a:spLocks noGrp="1" noChangeArrowheads="1"/>
          </p:cNvSpPr>
          <p:nvPr>
            <p:ph type="dt" sz="half" idx="10"/>
          </p:nvPr>
        </p:nvSpPr>
        <p:spPr>
          <a:ln/>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6" name="Rectangle 5"/>
          <p:cNvSpPr>
            <a:spLocks noGrp="1" noChangeArrowheads="1"/>
          </p:cNvSpPr>
          <p:nvPr>
            <p:ph type="sldNum" sz="quarter" idx="12"/>
          </p:nvPr>
        </p:nvSpPr>
        <p:spPr>
          <a:ln/>
        </p:spPr>
        <p:txBody>
          <a:bodyPr/>
          <a:lstStyle>
            <a:lvl1pPr>
              <a:defRPr/>
            </a:lvl1pPr>
          </a:lstStyle>
          <a:p>
            <a:pPr>
              <a:defRPr/>
            </a:pPr>
            <a:fld id="{C47FAA13-C8D5-4892-810D-19ACEFFC6472}" type="slidenum">
              <a:rPr lang="en-US" altLang="zh-CN"/>
              <a:pPr>
                <a:defRPr/>
              </a:pPr>
              <a:t>‹#›</a:t>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
          <p:cNvSpPr>
            <a:spLocks noGrp="1" noChangeArrowheads="1"/>
          </p:cNvSpPr>
          <p:nvPr>
            <p:ph type="dt" sz="half" idx="10"/>
          </p:nvPr>
        </p:nvSpPr>
        <p:spPr>
          <a:ln/>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6" name="Rectangle 5"/>
          <p:cNvSpPr>
            <a:spLocks noGrp="1" noChangeArrowheads="1"/>
          </p:cNvSpPr>
          <p:nvPr>
            <p:ph type="sldNum" sz="quarter" idx="12"/>
          </p:nvPr>
        </p:nvSpPr>
        <p:spPr>
          <a:ln/>
        </p:spPr>
        <p:txBody>
          <a:bodyPr/>
          <a:lstStyle>
            <a:lvl1pPr>
              <a:defRPr/>
            </a:lvl1pPr>
          </a:lstStyle>
          <a:p>
            <a:pPr>
              <a:defRPr/>
            </a:pPr>
            <a:fld id="{DF164A2A-2614-41A5-8BE8-67A002B06FC4}" type="slidenum">
              <a:rPr lang="en-US" altLang="zh-CN"/>
              <a:pPr>
                <a:defRPr/>
              </a:pPr>
              <a:t>‹#›</a:t>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3"/>
          <p:cNvSpPr>
            <a:spLocks noGrp="1" noChangeArrowheads="1"/>
          </p:cNvSpPr>
          <p:nvPr>
            <p:ph type="dt" sz="half" idx="10"/>
          </p:nvPr>
        </p:nvSpPr>
        <p:spPr>
          <a:ln/>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6" name="Rectangle 5"/>
          <p:cNvSpPr>
            <a:spLocks noGrp="1" noChangeArrowheads="1"/>
          </p:cNvSpPr>
          <p:nvPr>
            <p:ph type="sldNum" sz="quarter" idx="12"/>
          </p:nvPr>
        </p:nvSpPr>
        <p:spPr>
          <a:ln/>
        </p:spPr>
        <p:txBody>
          <a:bodyPr/>
          <a:lstStyle>
            <a:lvl1pPr>
              <a:defRPr/>
            </a:lvl1pPr>
          </a:lstStyle>
          <a:p>
            <a:pPr>
              <a:defRPr/>
            </a:pPr>
            <a:fld id="{F62DE8F0-C7AE-46ED-92B1-FFB69802BE80}" type="slidenum">
              <a:rPr lang="en-US" altLang="zh-CN"/>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Rectangle 3"/>
          <p:cNvSpPr>
            <a:spLocks noGrp="1" noChangeArrowheads="1"/>
          </p:cNvSpPr>
          <p:nvPr>
            <p:ph type="dt" sz="half" idx="10"/>
          </p:nvPr>
        </p:nvSpPr>
        <p:spPr>
          <a:ln/>
        </p:spPr>
        <p:txBody>
          <a:bodyPr/>
          <a:lstStyle>
            <a:lvl1pPr>
              <a:defRPr/>
            </a:lvl1pPr>
          </a:lstStyle>
          <a:p>
            <a:pPr>
              <a:defRPr/>
            </a:pPr>
            <a:fld id="{F73107E6-9B81-46C1-BEE6-6478255167D5}" type="datetime1">
              <a:rPr lang="zh-CN" altLang="en-US"/>
              <a:pPr>
                <a:defRPr/>
              </a:pPr>
              <a:t>2022/8/6</a:t>
            </a:fld>
            <a:endParaRPr lang="en-US" altLang="zh-CN"/>
          </a:p>
        </p:txBody>
      </p:sp>
      <p:sp>
        <p:nvSpPr>
          <p:cNvPr id="8"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9" name="Rectangle 5"/>
          <p:cNvSpPr>
            <a:spLocks noGrp="1" noChangeArrowheads="1"/>
          </p:cNvSpPr>
          <p:nvPr>
            <p:ph type="sldNum" sz="quarter" idx="12"/>
          </p:nvPr>
        </p:nvSpPr>
        <p:spPr>
          <a:ln/>
        </p:spPr>
        <p:txBody>
          <a:bodyPr/>
          <a:lstStyle>
            <a:lvl1pPr>
              <a:defRPr/>
            </a:lvl1pPr>
          </a:lstStyle>
          <a:p>
            <a:pPr>
              <a:defRPr/>
            </a:pPr>
            <a:fld id="{4565DB1B-38DC-40C6-A8A2-72D6248D9D4B}" type="slidenum">
              <a:rPr lang="en-US" altLang="zh-CN"/>
              <a:pPr>
                <a:defRPr/>
              </a:pPr>
              <a:t>‹#›</a:t>
            </a:fld>
            <a:endParaRPr lang="en-US" altLang="zh-CN"/>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71600"/>
            <a:ext cx="4105275"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14875" y="1371600"/>
            <a:ext cx="4105275"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3"/>
          <p:cNvSpPr>
            <a:spLocks noGrp="1" noChangeArrowheads="1"/>
          </p:cNvSpPr>
          <p:nvPr>
            <p:ph type="dt" sz="half" idx="10"/>
          </p:nvPr>
        </p:nvSpPr>
        <p:spPr>
          <a:ln/>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7" name="Rectangle 5"/>
          <p:cNvSpPr>
            <a:spLocks noGrp="1" noChangeArrowheads="1"/>
          </p:cNvSpPr>
          <p:nvPr>
            <p:ph type="sldNum" sz="quarter" idx="12"/>
          </p:nvPr>
        </p:nvSpPr>
        <p:spPr>
          <a:ln/>
        </p:spPr>
        <p:txBody>
          <a:bodyPr/>
          <a:lstStyle>
            <a:lvl1pPr>
              <a:defRPr/>
            </a:lvl1pPr>
          </a:lstStyle>
          <a:p>
            <a:pPr>
              <a:defRPr/>
            </a:pPr>
            <a:fld id="{DAF0E54C-8615-4F29-A766-A89F42383EC3}" type="slidenum">
              <a:rPr lang="en-US" altLang="zh-CN"/>
              <a:pPr>
                <a:defRPr/>
              </a:pPr>
              <a:t>‹#›</a:t>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3"/>
          <p:cNvSpPr>
            <a:spLocks noGrp="1" noChangeArrowheads="1"/>
          </p:cNvSpPr>
          <p:nvPr>
            <p:ph type="dt" sz="half" idx="10"/>
          </p:nvPr>
        </p:nvSpPr>
        <p:spPr>
          <a:ln/>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8"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9" name="Rectangle 5"/>
          <p:cNvSpPr>
            <a:spLocks noGrp="1" noChangeArrowheads="1"/>
          </p:cNvSpPr>
          <p:nvPr>
            <p:ph type="sldNum" sz="quarter" idx="12"/>
          </p:nvPr>
        </p:nvSpPr>
        <p:spPr>
          <a:ln/>
        </p:spPr>
        <p:txBody>
          <a:bodyPr/>
          <a:lstStyle>
            <a:lvl1pPr>
              <a:defRPr/>
            </a:lvl1pPr>
          </a:lstStyle>
          <a:p>
            <a:pPr>
              <a:defRPr/>
            </a:pPr>
            <a:fld id="{BC03BEE4-282B-4C08-B6A4-AF948032BEC3}" type="slidenum">
              <a:rPr lang="en-US" altLang="zh-CN"/>
              <a:pPr>
                <a:defRPr/>
              </a:pPr>
              <a:t>‹#›</a:t>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3"/>
          <p:cNvSpPr>
            <a:spLocks noGrp="1" noChangeArrowheads="1"/>
          </p:cNvSpPr>
          <p:nvPr>
            <p:ph type="dt" sz="half" idx="10"/>
          </p:nvPr>
        </p:nvSpPr>
        <p:spPr>
          <a:ln/>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4"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5" name="Rectangle 5"/>
          <p:cNvSpPr>
            <a:spLocks noGrp="1" noChangeArrowheads="1"/>
          </p:cNvSpPr>
          <p:nvPr>
            <p:ph type="sldNum" sz="quarter" idx="12"/>
          </p:nvPr>
        </p:nvSpPr>
        <p:spPr>
          <a:ln/>
        </p:spPr>
        <p:txBody>
          <a:bodyPr/>
          <a:lstStyle>
            <a:lvl1pPr>
              <a:defRPr/>
            </a:lvl1pPr>
          </a:lstStyle>
          <a:p>
            <a:pPr>
              <a:defRPr/>
            </a:pPr>
            <a:fld id="{7AFC5D04-2B4D-477A-AF41-1A470C51BFE8}" type="slidenum">
              <a:rPr lang="en-US" altLang="zh-CN"/>
              <a:pPr>
                <a:defRPr/>
              </a:pPr>
              <a:t>‹#›</a:t>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1" descr="图片1.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日期占位符 1"/>
          <p:cNvSpPr>
            <a:spLocks noGrp="1"/>
          </p:cNvSpPr>
          <p:nvPr>
            <p:ph type="dt" sz="half" idx="10"/>
          </p:nvPr>
        </p:nvSpPr>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4" name="页脚占位符 2"/>
          <p:cNvSpPr>
            <a:spLocks noGrp="1"/>
          </p:cNvSpPr>
          <p:nvPr>
            <p:ph type="ftr" sz="quarter" idx="11"/>
          </p:nvPr>
        </p:nvSpPr>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5" name="灯片编号占位符 3"/>
          <p:cNvSpPr>
            <a:spLocks noGrp="1"/>
          </p:cNvSpPr>
          <p:nvPr>
            <p:ph type="sldNum" sz="quarter" idx="12"/>
          </p:nvPr>
        </p:nvSpPr>
        <p:spPr/>
        <p:txBody>
          <a:bodyPr/>
          <a:lstStyle>
            <a:lvl1pPr>
              <a:defRPr/>
            </a:lvl1pPr>
          </a:lstStyle>
          <a:p>
            <a:pPr>
              <a:defRPr/>
            </a:pPr>
            <a:fld id="{89CB60B4-EE43-4E31-89B7-168BE407DD25}" type="slidenum">
              <a:rPr lang="en-US" altLang="zh-CN"/>
              <a:pPr>
                <a:defRPr/>
              </a:pPr>
              <a:t>‹#›</a:t>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3"/>
          <p:cNvSpPr>
            <a:spLocks noGrp="1" noChangeArrowheads="1"/>
          </p:cNvSpPr>
          <p:nvPr>
            <p:ph type="dt" sz="half" idx="10"/>
          </p:nvPr>
        </p:nvSpPr>
        <p:spPr>
          <a:ln/>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7" name="Rectangle 5"/>
          <p:cNvSpPr>
            <a:spLocks noGrp="1" noChangeArrowheads="1"/>
          </p:cNvSpPr>
          <p:nvPr>
            <p:ph type="sldNum" sz="quarter" idx="12"/>
          </p:nvPr>
        </p:nvSpPr>
        <p:spPr>
          <a:ln/>
        </p:spPr>
        <p:txBody>
          <a:bodyPr/>
          <a:lstStyle>
            <a:lvl1pPr>
              <a:defRPr/>
            </a:lvl1pPr>
          </a:lstStyle>
          <a:p>
            <a:pPr>
              <a:defRPr/>
            </a:pPr>
            <a:fld id="{E01398FE-3DD6-4CD3-85F9-550D1EF6DD0E}" type="slidenum">
              <a:rPr lang="en-US" altLang="zh-CN"/>
              <a:pPr>
                <a:defRPr/>
              </a:pPr>
              <a:t>‹#›</a:t>
            </a:fld>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3"/>
          <p:cNvSpPr>
            <a:spLocks noGrp="1" noChangeArrowheads="1"/>
          </p:cNvSpPr>
          <p:nvPr>
            <p:ph type="dt" sz="half" idx="10"/>
          </p:nvPr>
        </p:nvSpPr>
        <p:spPr>
          <a:ln/>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7" name="Rectangle 5"/>
          <p:cNvSpPr>
            <a:spLocks noGrp="1" noChangeArrowheads="1"/>
          </p:cNvSpPr>
          <p:nvPr>
            <p:ph type="sldNum" sz="quarter" idx="12"/>
          </p:nvPr>
        </p:nvSpPr>
        <p:spPr>
          <a:ln/>
        </p:spPr>
        <p:txBody>
          <a:bodyPr/>
          <a:lstStyle>
            <a:lvl1pPr>
              <a:defRPr/>
            </a:lvl1pPr>
          </a:lstStyle>
          <a:p>
            <a:pPr>
              <a:defRPr/>
            </a:pPr>
            <a:fld id="{C7DE338B-4279-4567-9BA9-B54C3C254205}" type="slidenum">
              <a:rPr lang="en-US" altLang="zh-CN"/>
              <a:pPr>
                <a:defRPr/>
              </a:pPr>
              <a:t>‹#›</a:t>
            </a:fld>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
          <p:cNvSpPr>
            <a:spLocks noGrp="1" noChangeArrowheads="1"/>
          </p:cNvSpPr>
          <p:nvPr>
            <p:ph type="dt" sz="half" idx="10"/>
          </p:nvPr>
        </p:nvSpPr>
        <p:spPr>
          <a:ln/>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6" name="Rectangle 5"/>
          <p:cNvSpPr>
            <a:spLocks noGrp="1" noChangeArrowheads="1"/>
          </p:cNvSpPr>
          <p:nvPr>
            <p:ph type="sldNum" sz="quarter" idx="12"/>
          </p:nvPr>
        </p:nvSpPr>
        <p:spPr>
          <a:ln/>
        </p:spPr>
        <p:txBody>
          <a:bodyPr/>
          <a:lstStyle>
            <a:lvl1pPr>
              <a:defRPr/>
            </a:lvl1pPr>
          </a:lstStyle>
          <a:p>
            <a:pPr>
              <a:defRPr/>
            </a:pPr>
            <a:fld id="{B771FF60-61FB-4962-AB96-C8251930DCD9}" type="slidenum">
              <a:rPr lang="en-US" altLang="zh-CN"/>
              <a:pPr>
                <a:defRPr/>
              </a:pPr>
              <a:t>‹#›</a:t>
            </a:fld>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83388" y="228600"/>
            <a:ext cx="2108200" cy="6096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600"/>
            <a:ext cx="6173788" cy="60960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
          <p:cNvSpPr>
            <a:spLocks noGrp="1" noChangeArrowheads="1"/>
          </p:cNvSpPr>
          <p:nvPr>
            <p:ph type="dt" sz="half" idx="10"/>
          </p:nvPr>
        </p:nvSpPr>
        <p:spPr>
          <a:ln/>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6" name="Rectangle 5"/>
          <p:cNvSpPr>
            <a:spLocks noGrp="1" noChangeArrowheads="1"/>
          </p:cNvSpPr>
          <p:nvPr>
            <p:ph type="sldNum" sz="quarter" idx="12"/>
          </p:nvPr>
        </p:nvSpPr>
        <p:spPr>
          <a:ln/>
        </p:spPr>
        <p:txBody>
          <a:bodyPr/>
          <a:lstStyle>
            <a:lvl1pPr>
              <a:defRPr/>
            </a:lvl1pPr>
          </a:lstStyle>
          <a:p>
            <a:pPr>
              <a:defRPr/>
            </a:pPr>
            <a:fld id="{FFC9A855-4A30-4541-9899-C6D737368E33}" type="slidenum">
              <a:rPr lang="en-US" altLang="zh-CN"/>
              <a:pPr>
                <a:defRPr/>
              </a:pPr>
              <a:t>‹#›</a:t>
            </a:fld>
            <a:endParaRPr lang="zh-CN"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3"/>
          <p:cNvSpPr>
            <a:spLocks noGrp="1" noChangeArrowheads="1"/>
          </p:cNvSpPr>
          <p:nvPr>
            <p:ph type="dt" sz="half" idx="10"/>
          </p:nvPr>
        </p:nvSpPr>
        <p:spPr>
          <a:ln/>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6" name="Rectangle 5"/>
          <p:cNvSpPr>
            <a:spLocks noGrp="1" noChangeArrowheads="1"/>
          </p:cNvSpPr>
          <p:nvPr>
            <p:ph type="sldNum" sz="quarter" idx="12"/>
          </p:nvPr>
        </p:nvSpPr>
        <p:spPr>
          <a:ln/>
        </p:spPr>
        <p:txBody>
          <a:bodyPr/>
          <a:lstStyle>
            <a:lvl1pPr>
              <a:defRPr/>
            </a:lvl1pPr>
          </a:lstStyle>
          <a:p>
            <a:pPr>
              <a:defRPr/>
            </a:pPr>
            <a:fld id="{A00B8656-89D0-424D-95DD-4D45780D74EE}" type="slidenum">
              <a:rPr lang="en-US" altLang="zh-CN"/>
              <a:pPr>
                <a:defRPr/>
              </a:pPr>
              <a:t>‹#›</a:t>
            </a:fld>
            <a:endParaRPr lang="zh-CN"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
          <p:cNvSpPr>
            <a:spLocks noGrp="1" noChangeArrowheads="1"/>
          </p:cNvSpPr>
          <p:nvPr>
            <p:ph type="dt" sz="half" idx="10"/>
          </p:nvPr>
        </p:nvSpPr>
        <p:spPr>
          <a:ln/>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6" name="Rectangle 5"/>
          <p:cNvSpPr>
            <a:spLocks noGrp="1" noChangeArrowheads="1"/>
          </p:cNvSpPr>
          <p:nvPr>
            <p:ph type="sldNum" sz="quarter" idx="12"/>
          </p:nvPr>
        </p:nvSpPr>
        <p:spPr>
          <a:ln/>
        </p:spPr>
        <p:txBody>
          <a:bodyPr/>
          <a:lstStyle>
            <a:lvl1pPr>
              <a:defRPr/>
            </a:lvl1pPr>
          </a:lstStyle>
          <a:p>
            <a:pPr>
              <a:defRPr/>
            </a:pPr>
            <a:fld id="{11E1177F-6FF4-47BD-BF87-0894E6DE130A}" type="slidenum">
              <a:rPr lang="en-US" altLang="zh-CN"/>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Rectangle 3"/>
          <p:cNvSpPr>
            <a:spLocks noGrp="1" noChangeArrowheads="1"/>
          </p:cNvSpPr>
          <p:nvPr>
            <p:ph type="dt" sz="half" idx="10"/>
          </p:nvPr>
        </p:nvSpPr>
        <p:spPr>
          <a:ln/>
        </p:spPr>
        <p:txBody>
          <a:bodyPr/>
          <a:lstStyle>
            <a:lvl1pPr>
              <a:defRPr/>
            </a:lvl1pPr>
          </a:lstStyle>
          <a:p>
            <a:pPr>
              <a:defRPr/>
            </a:pPr>
            <a:fld id="{A6F7CC69-F566-4000-9053-7CEC3A7D38F9}" type="datetime1">
              <a:rPr lang="zh-CN" altLang="en-US"/>
              <a:pPr>
                <a:defRPr/>
              </a:pPr>
              <a:t>2022/8/6</a:t>
            </a:fld>
            <a:endParaRPr lang="en-US" altLang="zh-CN"/>
          </a:p>
        </p:txBody>
      </p:sp>
      <p:sp>
        <p:nvSpPr>
          <p:cNvPr id="4"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5" name="Rectangle 5"/>
          <p:cNvSpPr>
            <a:spLocks noGrp="1" noChangeArrowheads="1"/>
          </p:cNvSpPr>
          <p:nvPr>
            <p:ph type="sldNum" sz="quarter" idx="12"/>
          </p:nvPr>
        </p:nvSpPr>
        <p:spPr>
          <a:ln/>
        </p:spPr>
        <p:txBody>
          <a:bodyPr/>
          <a:lstStyle>
            <a:lvl1pPr>
              <a:defRPr/>
            </a:lvl1pPr>
          </a:lstStyle>
          <a:p>
            <a:pPr>
              <a:defRPr/>
            </a:pPr>
            <a:fld id="{A9B83B93-850A-4A85-A824-71718B5B5102}" type="slidenum">
              <a:rPr lang="en-US" altLang="zh-CN"/>
              <a:pPr>
                <a:defRPr/>
              </a:pPr>
              <a:t>‹#›</a:t>
            </a:fld>
            <a:endParaRPr lang="en-US" altLang="zh-CN"/>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3"/>
          <p:cNvSpPr>
            <a:spLocks noGrp="1" noChangeArrowheads="1"/>
          </p:cNvSpPr>
          <p:nvPr>
            <p:ph type="dt" sz="half" idx="10"/>
          </p:nvPr>
        </p:nvSpPr>
        <p:spPr>
          <a:ln/>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6" name="Rectangle 5"/>
          <p:cNvSpPr>
            <a:spLocks noGrp="1" noChangeArrowheads="1"/>
          </p:cNvSpPr>
          <p:nvPr>
            <p:ph type="sldNum" sz="quarter" idx="12"/>
          </p:nvPr>
        </p:nvSpPr>
        <p:spPr>
          <a:ln/>
        </p:spPr>
        <p:txBody>
          <a:bodyPr/>
          <a:lstStyle>
            <a:lvl1pPr>
              <a:defRPr/>
            </a:lvl1pPr>
          </a:lstStyle>
          <a:p>
            <a:pPr>
              <a:defRPr/>
            </a:pPr>
            <a:fld id="{1814E7F5-C093-4A0F-A04C-5AEA6B04C408}" type="slidenum">
              <a:rPr lang="en-US" altLang="zh-CN"/>
              <a:pPr>
                <a:defRPr/>
              </a:pPr>
              <a:t>‹#›</a:t>
            </a:fld>
            <a:endParaRPr lang="zh-CN"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71600"/>
            <a:ext cx="4105275"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14875" y="1371600"/>
            <a:ext cx="4105275"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3"/>
          <p:cNvSpPr>
            <a:spLocks noGrp="1" noChangeArrowheads="1"/>
          </p:cNvSpPr>
          <p:nvPr>
            <p:ph type="dt" sz="half" idx="10"/>
          </p:nvPr>
        </p:nvSpPr>
        <p:spPr>
          <a:ln/>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7" name="Rectangle 5"/>
          <p:cNvSpPr>
            <a:spLocks noGrp="1" noChangeArrowheads="1"/>
          </p:cNvSpPr>
          <p:nvPr>
            <p:ph type="sldNum" sz="quarter" idx="12"/>
          </p:nvPr>
        </p:nvSpPr>
        <p:spPr>
          <a:ln/>
        </p:spPr>
        <p:txBody>
          <a:bodyPr/>
          <a:lstStyle>
            <a:lvl1pPr>
              <a:defRPr/>
            </a:lvl1pPr>
          </a:lstStyle>
          <a:p>
            <a:pPr>
              <a:defRPr/>
            </a:pPr>
            <a:fld id="{1E340007-0BFA-4BF5-BA31-287C151CEEED}" type="slidenum">
              <a:rPr lang="en-US" altLang="zh-CN"/>
              <a:pPr>
                <a:defRPr/>
              </a:pPr>
              <a:t>‹#›</a:t>
            </a:fld>
            <a:endParaRPr lang="zh-CN"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3"/>
          <p:cNvSpPr>
            <a:spLocks noGrp="1" noChangeArrowheads="1"/>
          </p:cNvSpPr>
          <p:nvPr>
            <p:ph type="dt" sz="half" idx="10"/>
          </p:nvPr>
        </p:nvSpPr>
        <p:spPr>
          <a:ln/>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8"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9" name="Rectangle 5"/>
          <p:cNvSpPr>
            <a:spLocks noGrp="1" noChangeArrowheads="1"/>
          </p:cNvSpPr>
          <p:nvPr>
            <p:ph type="sldNum" sz="quarter" idx="12"/>
          </p:nvPr>
        </p:nvSpPr>
        <p:spPr>
          <a:ln/>
        </p:spPr>
        <p:txBody>
          <a:bodyPr/>
          <a:lstStyle>
            <a:lvl1pPr>
              <a:defRPr/>
            </a:lvl1pPr>
          </a:lstStyle>
          <a:p>
            <a:pPr>
              <a:defRPr/>
            </a:pPr>
            <a:fld id="{167EE0A5-BB59-438C-AE09-9C61821ED2AC}" type="slidenum">
              <a:rPr lang="en-US" altLang="zh-CN"/>
              <a:pPr>
                <a:defRPr/>
              </a:pPr>
              <a:t>‹#›</a:t>
            </a:fld>
            <a:endParaRPr lang="zh-CN"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3"/>
          <p:cNvSpPr>
            <a:spLocks noGrp="1" noChangeArrowheads="1"/>
          </p:cNvSpPr>
          <p:nvPr>
            <p:ph type="dt" sz="half" idx="10"/>
          </p:nvPr>
        </p:nvSpPr>
        <p:spPr>
          <a:ln/>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4"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5" name="Rectangle 5"/>
          <p:cNvSpPr>
            <a:spLocks noGrp="1" noChangeArrowheads="1"/>
          </p:cNvSpPr>
          <p:nvPr>
            <p:ph type="sldNum" sz="quarter" idx="12"/>
          </p:nvPr>
        </p:nvSpPr>
        <p:spPr>
          <a:ln/>
        </p:spPr>
        <p:txBody>
          <a:bodyPr/>
          <a:lstStyle>
            <a:lvl1pPr>
              <a:defRPr/>
            </a:lvl1pPr>
          </a:lstStyle>
          <a:p>
            <a:pPr>
              <a:defRPr/>
            </a:pPr>
            <a:fld id="{2C419FCF-BB09-4C70-9BAC-DEB418BB5203}" type="slidenum">
              <a:rPr lang="en-US" altLang="zh-CN"/>
              <a:pPr>
                <a:defRPr/>
              </a:pPr>
              <a:t>‹#›</a:t>
            </a:fld>
            <a:endParaRPr lang="zh-CN"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1" descr="图片1.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日期占位符 1"/>
          <p:cNvSpPr>
            <a:spLocks noGrp="1"/>
          </p:cNvSpPr>
          <p:nvPr>
            <p:ph type="dt" sz="half" idx="10"/>
          </p:nvPr>
        </p:nvSpPr>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4" name="页脚占位符 2"/>
          <p:cNvSpPr>
            <a:spLocks noGrp="1"/>
          </p:cNvSpPr>
          <p:nvPr>
            <p:ph type="ftr" sz="quarter" idx="11"/>
          </p:nvPr>
        </p:nvSpPr>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5" name="灯片编号占位符 3"/>
          <p:cNvSpPr>
            <a:spLocks noGrp="1"/>
          </p:cNvSpPr>
          <p:nvPr>
            <p:ph type="sldNum" sz="quarter" idx="12"/>
          </p:nvPr>
        </p:nvSpPr>
        <p:spPr/>
        <p:txBody>
          <a:bodyPr/>
          <a:lstStyle>
            <a:lvl1pPr>
              <a:defRPr/>
            </a:lvl1pPr>
          </a:lstStyle>
          <a:p>
            <a:pPr>
              <a:defRPr/>
            </a:pPr>
            <a:fld id="{F472CCE2-911C-4667-8ED6-E0116A606E1D}" type="slidenum">
              <a:rPr lang="en-US" altLang="zh-CN"/>
              <a:pPr>
                <a:defRPr/>
              </a:pPr>
              <a:t>‹#›</a:t>
            </a:fld>
            <a:endParaRPr lang="zh-CN"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3"/>
          <p:cNvSpPr>
            <a:spLocks noGrp="1" noChangeArrowheads="1"/>
          </p:cNvSpPr>
          <p:nvPr>
            <p:ph type="dt" sz="half" idx="10"/>
          </p:nvPr>
        </p:nvSpPr>
        <p:spPr>
          <a:ln/>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7" name="Rectangle 5"/>
          <p:cNvSpPr>
            <a:spLocks noGrp="1" noChangeArrowheads="1"/>
          </p:cNvSpPr>
          <p:nvPr>
            <p:ph type="sldNum" sz="quarter" idx="12"/>
          </p:nvPr>
        </p:nvSpPr>
        <p:spPr>
          <a:ln/>
        </p:spPr>
        <p:txBody>
          <a:bodyPr/>
          <a:lstStyle>
            <a:lvl1pPr>
              <a:defRPr/>
            </a:lvl1pPr>
          </a:lstStyle>
          <a:p>
            <a:pPr>
              <a:defRPr/>
            </a:pPr>
            <a:fld id="{81071D7F-4586-4DE3-9BD1-2EA1949F0C7D}" type="slidenum">
              <a:rPr lang="en-US" altLang="zh-CN"/>
              <a:pPr>
                <a:defRPr/>
              </a:pPr>
              <a:t>‹#›</a:t>
            </a:fld>
            <a:endParaRPr lang="zh-CN"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3"/>
          <p:cNvSpPr>
            <a:spLocks noGrp="1" noChangeArrowheads="1"/>
          </p:cNvSpPr>
          <p:nvPr>
            <p:ph type="dt" sz="half" idx="10"/>
          </p:nvPr>
        </p:nvSpPr>
        <p:spPr>
          <a:ln/>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7" name="Rectangle 5"/>
          <p:cNvSpPr>
            <a:spLocks noGrp="1" noChangeArrowheads="1"/>
          </p:cNvSpPr>
          <p:nvPr>
            <p:ph type="sldNum" sz="quarter" idx="12"/>
          </p:nvPr>
        </p:nvSpPr>
        <p:spPr>
          <a:ln/>
        </p:spPr>
        <p:txBody>
          <a:bodyPr/>
          <a:lstStyle>
            <a:lvl1pPr>
              <a:defRPr/>
            </a:lvl1pPr>
          </a:lstStyle>
          <a:p>
            <a:pPr>
              <a:defRPr/>
            </a:pPr>
            <a:fld id="{698773E3-4B86-4335-B4F2-7665B8C4D3B5}" type="slidenum">
              <a:rPr lang="en-US" altLang="zh-CN"/>
              <a:pPr>
                <a:defRPr/>
              </a:pPr>
              <a:t>‹#›</a:t>
            </a:fld>
            <a:endParaRPr lang="zh-CN"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
          <p:cNvSpPr>
            <a:spLocks noGrp="1" noChangeArrowheads="1"/>
          </p:cNvSpPr>
          <p:nvPr>
            <p:ph type="dt" sz="half" idx="10"/>
          </p:nvPr>
        </p:nvSpPr>
        <p:spPr>
          <a:ln/>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6" name="Rectangle 5"/>
          <p:cNvSpPr>
            <a:spLocks noGrp="1" noChangeArrowheads="1"/>
          </p:cNvSpPr>
          <p:nvPr>
            <p:ph type="sldNum" sz="quarter" idx="12"/>
          </p:nvPr>
        </p:nvSpPr>
        <p:spPr>
          <a:ln/>
        </p:spPr>
        <p:txBody>
          <a:bodyPr/>
          <a:lstStyle>
            <a:lvl1pPr>
              <a:defRPr/>
            </a:lvl1pPr>
          </a:lstStyle>
          <a:p>
            <a:pPr>
              <a:defRPr/>
            </a:pPr>
            <a:fld id="{40E3E055-9D0E-4580-8A7A-2888BD8D4F0A}" type="slidenum">
              <a:rPr lang="en-US" altLang="zh-CN"/>
              <a:pPr>
                <a:defRPr/>
              </a:pPr>
              <a:t>‹#›</a:t>
            </a:fld>
            <a:endParaRPr lang="zh-CN"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83388" y="228600"/>
            <a:ext cx="2108200" cy="6096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600"/>
            <a:ext cx="6173788" cy="60960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
          <p:cNvSpPr>
            <a:spLocks noGrp="1" noChangeArrowheads="1"/>
          </p:cNvSpPr>
          <p:nvPr>
            <p:ph type="dt" sz="half" idx="10"/>
          </p:nvPr>
        </p:nvSpPr>
        <p:spPr>
          <a:ln/>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6" name="Rectangle 5"/>
          <p:cNvSpPr>
            <a:spLocks noGrp="1" noChangeArrowheads="1"/>
          </p:cNvSpPr>
          <p:nvPr>
            <p:ph type="sldNum" sz="quarter" idx="12"/>
          </p:nvPr>
        </p:nvSpPr>
        <p:spPr>
          <a:ln/>
        </p:spPr>
        <p:txBody>
          <a:bodyPr/>
          <a:lstStyle>
            <a:lvl1pPr>
              <a:defRPr/>
            </a:lvl1pPr>
          </a:lstStyle>
          <a:p>
            <a:pPr>
              <a:defRPr/>
            </a:pPr>
            <a:fld id="{FE990087-470A-47E9-ADD2-058781042338}" type="slidenum">
              <a:rPr lang="en-US" altLang="zh-CN"/>
              <a:pPr>
                <a:defRPr/>
              </a:pPr>
              <a:t>‹#›</a:t>
            </a:fld>
            <a:endParaRPr lang="zh-CN"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3"/>
          <p:cNvSpPr>
            <a:spLocks noGrp="1" noChangeArrowheads="1"/>
          </p:cNvSpPr>
          <p:nvPr>
            <p:ph type="dt" sz="half" idx="10"/>
          </p:nvPr>
        </p:nvSpPr>
        <p:spPr>
          <a:ln/>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6" name="Rectangle 5"/>
          <p:cNvSpPr>
            <a:spLocks noGrp="1" noChangeArrowheads="1"/>
          </p:cNvSpPr>
          <p:nvPr>
            <p:ph type="sldNum" sz="quarter" idx="12"/>
          </p:nvPr>
        </p:nvSpPr>
        <p:spPr>
          <a:ln/>
        </p:spPr>
        <p:txBody>
          <a:bodyPr/>
          <a:lstStyle>
            <a:lvl1pPr>
              <a:defRPr/>
            </a:lvl1pPr>
          </a:lstStyle>
          <a:p>
            <a:pPr>
              <a:defRPr/>
            </a:pPr>
            <a:fld id="{BE110464-5647-448E-87A2-5DA6C77478D8}" type="slidenum">
              <a:rPr lang="en-US" altLang="zh-CN"/>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fld id="{6FDFD122-57A8-4436-B9B0-59EDD6A95C0F}" type="datetime1">
              <a:rPr lang="zh-CN" altLang="en-US"/>
              <a:pPr>
                <a:defRPr/>
              </a:pPr>
              <a:t>2022/8/6</a:t>
            </a:fld>
            <a:endParaRPr lang="en-US" altLang="zh-CN"/>
          </a:p>
        </p:txBody>
      </p:sp>
      <p:sp>
        <p:nvSpPr>
          <p:cNvPr id="3"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4" name="Rectangle 5"/>
          <p:cNvSpPr>
            <a:spLocks noGrp="1" noChangeArrowheads="1"/>
          </p:cNvSpPr>
          <p:nvPr>
            <p:ph type="sldNum" sz="quarter" idx="12"/>
          </p:nvPr>
        </p:nvSpPr>
        <p:spPr>
          <a:ln/>
        </p:spPr>
        <p:txBody>
          <a:bodyPr/>
          <a:lstStyle>
            <a:lvl1pPr>
              <a:defRPr/>
            </a:lvl1pPr>
          </a:lstStyle>
          <a:p>
            <a:pPr>
              <a:defRPr/>
            </a:pPr>
            <a:fld id="{35DB145F-37F8-48C5-B4AA-46C0C6CC574E}" type="slidenum">
              <a:rPr lang="en-US" altLang="zh-CN"/>
              <a:pPr>
                <a:defRPr/>
              </a:pPr>
              <a:t>‹#›</a:t>
            </a:fld>
            <a:endParaRPr lang="en-US" altLang="zh-CN"/>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
          <p:cNvSpPr>
            <a:spLocks noGrp="1" noChangeArrowheads="1"/>
          </p:cNvSpPr>
          <p:nvPr>
            <p:ph type="dt" sz="half" idx="10"/>
          </p:nvPr>
        </p:nvSpPr>
        <p:spPr>
          <a:ln/>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6" name="Rectangle 5"/>
          <p:cNvSpPr>
            <a:spLocks noGrp="1" noChangeArrowheads="1"/>
          </p:cNvSpPr>
          <p:nvPr>
            <p:ph type="sldNum" sz="quarter" idx="12"/>
          </p:nvPr>
        </p:nvSpPr>
        <p:spPr>
          <a:ln/>
        </p:spPr>
        <p:txBody>
          <a:bodyPr/>
          <a:lstStyle>
            <a:lvl1pPr>
              <a:defRPr/>
            </a:lvl1pPr>
          </a:lstStyle>
          <a:p>
            <a:pPr>
              <a:defRPr/>
            </a:pPr>
            <a:fld id="{411C703C-2574-4E9F-AEEE-4A231C34E891}" type="slidenum">
              <a:rPr lang="en-US" altLang="zh-CN"/>
              <a:pPr>
                <a:defRPr/>
              </a:pPr>
              <a:t>‹#›</a:t>
            </a:fld>
            <a:endParaRPr lang="zh-CN"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3"/>
          <p:cNvSpPr>
            <a:spLocks noGrp="1" noChangeArrowheads="1"/>
          </p:cNvSpPr>
          <p:nvPr>
            <p:ph type="dt" sz="half" idx="10"/>
          </p:nvPr>
        </p:nvSpPr>
        <p:spPr>
          <a:ln/>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6" name="Rectangle 5"/>
          <p:cNvSpPr>
            <a:spLocks noGrp="1" noChangeArrowheads="1"/>
          </p:cNvSpPr>
          <p:nvPr>
            <p:ph type="sldNum" sz="quarter" idx="12"/>
          </p:nvPr>
        </p:nvSpPr>
        <p:spPr>
          <a:ln/>
        </p:spPr>
        <p:txBody>
          <a:bodyPr/>
          <a:lstStyle>
            <a:lvl1pPr>
              <a:defRPr/>
            </a:lvl1pPr>
          </a:lstStyle>
          <a:p>
            <a:pPr>
              <a:defRPr/>
            </a:pPr>
            <a:fld id="{6BFABA94-2360-47CF-BD2E-B6AA064E64BA}" type="slidenum">
              <a:rPr lang="en-US" altLang="zh-CN"/>
              <a:pPr>
                <a:defRPr/>
              </a:pPr>
              <a:t>‹#›</a:t>
            </a:fld>
            <a:endParaRPr lang="zh-CN"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71600"/>
            <a:ext cx="4105275"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14875" y="1371600"/>
            <a:ext cx="4105275"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3"/>
          <p:cNvSpPr>
            <a:spLocks noGrp="1" noChangeArrowheads="1"/>
          </p:cNvSpPr>
          <p:nvPr>
            <p:ph type="dt" sz="half" idx="10"/>
          </p:nvPr>
        </p:nvSpPr>
        <p:spPr>
          <a:ln/>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7" name="Rectangle 5"/>
          <p:cNvSpPr>
            <a:spLocks noGrp="1" noChangeArrowheads="1"/>
          </p:cNvSpPr>
          <p:nvPr>
            <p:ph type="sldNum" sz="quarter" idx="12"/>
          </p:nvPr>
        </p:nvSpPr>
        <p:spPr>
          <a:ln/>
        </p:spPr>
        <p:txBody>
          <a:bodyPr/>
          <a:lstStyle>
            <a:lvl1pPr>
              <a:defRPr/>
            </a:lvl1pPr>
          </a:lstStyle>
          <a:p>
            <a:pPr>
              <a:defRPr/>
            </a:pPr>
            <a:fld id="{2957CA11-5033-4B0F-99C7-645FA67F6175}" type="slidenum">
              <a:rPr lang="en-US" altLang="zh-CN"/>
              <a:pPr>
                <a:defRPr/>
              </a:pPr>
              <a:t>‹#›</a:t>
            </a:fld>
            <a:endParaRPr lang="zh-CN"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3"/>
          <p:cNvSpPr>
            <a:spLocks noGrp="1" noChangeArrowheads="1"/>
          </p:cNvSpPr>
          <p:nvPr>
            <p:ph type="dt" sz="half" idx="10"/>
          </p:nvPr>
        </p:nvSpPr>
        <p:spPr>
          <a:ln/>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8"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9" name="Rectangle 5"/>
          <p:cNvSpPr>
            <a:spLocks noGrp="1" noChangeArrowheads="1"/>
          </p:cNvSpPr>
          <p:nvPr>
            <p:ph type="sldNum" sz="quarter" idx="12"/>
          </p:nvPr>
        </p:nvSpPr>
        <p:spPr>
          <a:ln/>
        </p:spPr>
        <p:txBody>
          <a:bodyPr/>
          <a:lstStyle>
            <a:lvl1pPr>
              <a:defRPr/>
            </a:lvl1pPr>
          </a:lstStyle>
          <a:p>
            <a:pPr>
              <a:defRPr/>
            </a:pPr>
            <a:fld id="{EB9AA90B-447A-447C-9836-3006926B56F7}" type="slidenum">
              <a:rPr lang="en-US" altLang="zh-CN"/>
              <a:pPr>
                <a:defRPr/>
              </a:pPr>
              <a:t>‹#›</a:t>
            </a:fld>
            <a:endParaRPr lang="zh-CN"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3"/>
          <p:cNvSpPr>
            <a:spLocks noGrp="1" noChangeArrowheads="1"/>
          </p:cNvSpPr>
          <p:nvPr>
            <p:ph type="dt" sz="half" idx="10"/>
          </p:nvPr>
        </p:nvSpPr>
        <p:spPr>
          <a:ln/>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4"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5" name="Rectangle 5"/>
          <p:cNvSpPr>
            <a:spLocks noGrp="1" noChangeArrowheads="1"/>
          </p:cNvSpPr>
          <p:nvPr>
            <p:ph type="sldNum" sz="quarter" idx="12"/>
          </p:nvPr>
        </p:nvSpPr>
        <p:spPr>
          <a:ln/>
        </p:spPr>
        <p:txBody>
          <a:bodyPr/>
          <a:lstStyle>
            <a:lvl1pPr>
              <a:defRPr/>
            </a:lvl1pPr>
          </a:lstStyle>
          <a:p>
            <a:pPr>
              <a:defRPr/>
            </a:pPr>
            <a:fld id="{1345836E-F86B-4A24-A00B-E681BE609915}" type="slidenum">
              <a:rPr lang="en-US" altLang="zh-CN"/>
              <a:pPr>
                <a:defRPr/>
              </a:pPr>
              <a:t>‹#›</a:t>
            </a:fld>
            <a:endParaRPr lang="zh-CN" alt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1" descr="图片1.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日期占位符 1"/>
          <p:cNvSpPr>
            <a:spLocks noGrp="1"/>
          </p:cNvSpPr>
          <p:nvPr>
            <p:ph type="dt" sz="half" idx="10"/>
          </p:nvPr>
        </p:nvSpPr>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4" name="页脚占位符 2"/>
          <p:cNvSpPr>
            <a:spLocks noGrp="1"/>
          </p:cNvSpPr>
          <p:nvPr>
            <p:ph type="ftr" sz="quarter" idx="11"/>
          </p:nvPr>
        </p:nvSpPr>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5" name="灯片编号占位符 3"/>
          <p:cNvSpPr>
            <a:spLocks noGrp="1"/>
          </p:cNvSpPr>
          <p:nvPr>
            <p:ph type="sldNum" sz="quarter" idx="12"/>
          </p:nvPr>
        </p:nvSpPr>
        <p:spPr/>
        <p:txBody>
          <a:bodyPr/>
          <a:lstStyle>
            <a:lvl1pPr>
              <a:defRPr/>
            </a:lvl1pPr>
          </a:lstStyle>
          <a:p>
            <a:pPr>
              <a:defRPr/>
            </a:pPr>
            <a:fld id="{473D934E-7697-4281-BA45-26F63C617782}" type="slidenum">
              <a:rPr lang="en-US" altLang="zh-CN"/>
              <a:pPr>
                <a:defRPr/>
              </a:pPr>
              <a:t>‹#›</a:t>
            </a:fld>
            <a:endParaRPr lang="zh-CN" alt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3"/>
          <p:cNvSpPr>
            <a:spLocks noGrp="1" noChangeArrowheads="1"/>
          </p:cNvSpPr>
          <p:nvPr>
            <p:ph type="dt" sz="half" idx="10"/>
          </p:nvPr>
        </p:nvSpPr>
        <p:spPr>
          <a:ln/>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7" name="Rectangle 5"/>
          <p:cNvSpPr>
            <a:spLocks noGrp="1" noChangeArrowheads="1"/>
          </p:cNvSpPr>
          <p:nvPr>
            <p:ph type="sldNum" sz="quarter" idx="12"/>
          </p:nvPr>
        </p:nvSpPr>
        <p:spPr>
          <a:ln/>
        </p:spPr>
        <p:txBody>
          <a:bodyPr/>
          <a:lstStyle>
            <a:lvl1pPr>
              <a:defRPr/>
            </a:lvl1pPr>
          </a:lstStyle>
          <a:p>
            <a:pPr>
              <a:defRPr/>
            </a:pPr>
            <a:fld id="{BFD6BFFE-435D-405D-B91F-16B4BD4AF14D}" type="slidenum">
              <a:rPr lang="en-US" altLang="zh-CN"/>
              <a:pPr>
                <a:defRPr/>
              </a:pPr>
              <a:t>‹#›</a:t>
            </a:fld>
            <a:endParaRPr lang="zh-CN" alt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3"/>
          <p:cNvSpPr>
            <a:spLocks noGrp="1" noChangeArrowheads="1"/>
          </p:cNvSpPr>
          <p:nvPr>
            <p:ph type="dt" sz="half" idx="10"/>
          </p:nvPr>
        </p:nvSpPr>
        <p:spPr>
          <a:ln/>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7" name="Rectangle 5"/>
          <p:cNvSpPr>
            <a:spLocks noGrp="1" noChangeArrowheads="1"/>
          </p:cNvSpPr>
          <p:nvPr>
            <p:ph type="sldNum" sz="quarter" idx="12"/>
          </p:nvPr>
        </p:nvSpPr>
        <p:spPr>
          <a:ln/>
        </p:spPr>
        <p:txBody>
          <a:bodyPr/>
          <a:lstStyle>
            <a:lvl1pPr>
              <a:defRPr/>
            </a:lvl1pPr>
          </a:lstStyle>
          <a:p>
            <a:pPr>
              <a:defRPr/>
            </a:pPr>
            <a:fld id="{3EDBB682-0674-4CB6-A2C8-3A0EDBF7CEBF}" type="slidenum">
              <a:rPr lang="en-US" altLang="zh-CN"/>
              <a:pPr>
                <a:defRPr/>
              </a:pPr>
              <a:t>‹#›</a:t>
            </a:fld>
            <a:endParaRPr lang="zh-CN" alt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
          <p:cNvSpPr>
            <a:spLocks noGrp="1" noChangeArrowheads="1"/>
          </p:cNvSpPr>
          <p:nvPr>
            <p:ph type="dt" sz="half" idx="10"/>
          </p:nvPr>
        </p:nvSpPr>
        <p:spPr>
          <a:ln/>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6" name="Rectangle 5"/>
          <p:cNvSpPr>
            <a:spLocks noGrp="1" noChangeArrowheads="1"/>
          </p:cNvSpPr>
          <p:nvPr>
            <p:ph type="sldNum" sz="quarter" idx="12"/>
          </p:nvPr>
        </p:nvSpPr>
        <p:spPr>
          <a:ln/>
        </p:spPr>
        <p:txBody>
          <a:bodyPr/>
          <a:lstStyle>
            <a:lvl1pPr>
              <a:defRPr/>
            </a:lvl1pPr>
          </a:lstStyle>
          <a:p>
            <a:pPr>
              <a:defRPr/>
            </a:pPr>
            <a:fld id="{738FB950-67C3-4746-84E7-9B293DA3B8BF}" type="slidenum">
              <a:rPr lang="en-US" altLang="zh-CN"/>
              <a:pPr>
                <a:defRPr/>
              </a:pPr>
              <a:t>‹#›</a:t>
            </a:fld>
            <a:endParaRPr lang="zh-CN" alt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83388" y="228600"/>
            <a:ext cx="2108200" cy="6096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600"/>
            <a:ext cx="6173788" cy="60960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
          <p:cNvSpPr>
            <a:spLocks noGrp="1" noChangeArrowheads="1"/>
          </p:cNvSpPr>
          <p:nvPr>
            <p:ph type="dt" sz="half" idx="10"/>
          </p:nvPr>
        </p:nvSpPr>
        <p:spPr>
          <a:ln/>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6" name="Rectangle 5"/>
          <p:cNvSpPr>
            <a:spLocks noGrp="1" noChangeArrowheads="1"/>
          </p:cNvSpPr>
          <p:nvPr>
            <p:ph type="sldNum" sz="quarter" idx="12"/>
          </p:nvPr>
        </p:nvSpPr>
        <p:spPr>
          <a:ln/>
        </p:spPr>
        <p:txBody>
          <a:bodyPr/>
          <a:lstStyle>
            <a:lvl1pPr>
              <a:defRPr/>
            </a:lvl1pPr>
          </a:lstStyle>
          <a:p>
            <a:pPr>
              <a:defRPr/>
            </a:pPr>
            <a:fld id="{4B617679-3639-45BC-A37C-66BA18C03DEE}" type="slidenum">
              <a:rPr lang="en-US" altLang="zh-CN"/>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
        <p:nvSpPr>
          <p:cNvPr id="5" name="Rectangle 3"/>
          <p:cNvSpPr>
            <a:spLocks noGrp="1" noChangeArrowheads="1"/>
          </p:cNvSpPr>
          <p:nvPr>
            <p:ph type="dt" sz="half" idx="10"/>
          </p:nvPr>
        </p:nvSpPr>
        <p:spPr>
          <a:ln/>
        </p:spPr>
        <p:txBody>
          <a:bodyPr/>
          <a:lstStyle>
            <a:lvl1pPr>
              <a:defRPr/>
            </a:lvl1pPr>
          </a:lstStyle>
          <a:p>
            <a:pPr>
              <a:defRPr/>
            </a:pPr>
            <a:fld id="{CF942735-A4E3-426C-888B-786182E87C41}" type="datetime1">
              <a:rPr lang="zh-CN" altLang="en-US"/>
              <a:pPr>
                <a:defRPr/>
              </a:pPr>
              <a:t>2022/8/6</a:t>
            </a:fld>
            <a:endParaRPr lang="en-US" altLang="zh-CN"/>
          </a:p>
        </p:txBody>
      </p:sp>
      <p:sp>
        <p:nvSpPr>
          <p:cNvPr id="6"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7" name="Rectangle 5"/>
          <p:cNvSpPr>
            <a:spLocks noGrp="1" noChangeArrowheads="1"/>
          </p:cNvSpPr>
          <p:nvPr>
            <p:ph type="sldNum" sz="quarter" idx="12"/>
          </p:nvPr>
        </p:nvSpPr>
        <p:spPr>
          <a:ln/>
        </p:spPr>
        <p:txBody>
          <a:bodyPr/>
          <a:lstStyle>
            <a:lvl1pPr>
              <a:defRPr/>
            </a:lvl1pPr>
          </a:lstStyle>
          <a:p>
            <a:pPr>
              <a:defRPr/>
            </a:pPr>
            <a:fld id="{FB243C4B-2B9E-4939-BB1E-E99357B4402D}" type="slidenum">
              <a:rPr lang="en-US" altLang="zh-CN"/>
              <a:pPr>
                <a:defRPr/>
              </a:pPr>
              <a:t>‹#›</a:t>
            </a:fld>
            <a:endParaRPr lang="en-US" altLang="zh-CN"/>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3"/>
          <p:cNvSpPr>
            <a:spLocks noGrp="1" noChangeArrowheads="1"/>
          </p:cNvSpPr>
          <p:nvPr>
            <p:ph type="dt" sz="half" idx="10"/>
          </p:nvPr>
        </p:nvSpPr>
        <p:spPr>
          <a:ln/>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6" name="Rectangle 5"/>
          <p:cNvSpPr>
            <a:spLocks noGrp="1" noChangeArrowheads="1"/>
          </p:cNvSpPr>
          <p:nvPr>
            <p:ph type="sldNum" sz="quarter" idx="12"/>
          </p:nvPr>
        </p:nvSpPr>
        <p:spPr>
          <a:ln/>
        </p:spPr>
        <p:txBody>
          <a:bodyPr/>
          <a:lstStyle>
            <a:lvl1pPr>
              <a:defRPr/>
            </a:lvl1pPr>
          </a:lstStyle>
          <a:p>
            <a:pPr>
              <a:defRPr/>
            </a:pPr>
            <a:fld id="{B386EC38-66B5-4BD0-A0EE-474C5FCFED99}" type="slidenum">
              <a:rPr lang="en-US" altLang="zh-CN"/>
              <a:pPr>
                <a:defRPr/>
              </a:pPr>
              <a:t>‹#›</a:t>
            </a:fld>
            <a:endParaRPr lang="zh-CN" alt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
          <p:cNvSpPr>
            <a:spLocks noGrp="1" noChangeArrowheads="1"/>
          </p:cNvSpPr>
          <p:nvPr>
            <p:ph type="dt" sz="half" idx="10"/>
          </p:nvPr>
        </p:nvSpPr>
        <p:spPr>
          <a:ln/>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6" name="Rectangle 5"/>
          <p:cNvSpPr>
            <a:spLocks noGrp="1" noChangeArrowheads="1"/>
          </p:cNvSpPr>
          <p:nvPr>
            <p:ph type="sldNum" sz="quarter" idx="12"/>
          </p:nvPr>
        </p:nvSpPr>
        <p:spPr>
          <a:ln/>
        </p:spPr>
        <p:txBody>
          <a:bodyPr/>
          <a:lstStyle>
            <a:lvl1pPr>
              <a:defRPr/>
            </a:lvl1pPr>
          </a:lstStyle>
          <a:p>
            <a:pPr>
              <a:defRPr/>
            </a:pPr>
            <a:fld id="{4A7C8571-62D0-429C-BF36-E61A5D29D7B4}" type="slidenum">
              <a:rPr lang="en-US" altLang="zh-CN"/>
              <a:pPr>
                <a:defRPr/>
              </a:pPr>
              <a:t>‹#›</a:t>
            </a:fld>
            <a:endParaRPr lang="zh-CN" alt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3"/>
          <p:cNvSpPr>
            <a:spLocks noGrp="1" noChangeArrowheads="1"/>
          </p:cNvSpPr>
          <p:nvPr>
            <p:ph type="dt" sz="half" idx="10"/>
          </p:nvPr>
        </p:nvSpPr>
        <p:spPr>
          <a:ln/>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6" name="Rectangle 5"/>
          <p:cNvSpPr>
            <a:spLocks noGrp="1" noChangeArrowheads="1"/>
          </p:cNvSpPr>
          <p:nvPr>
            <p:ph type="sldNum" sz="quarter" idx="12"/>
          </p:nvPr>
        </p:nvSpPr>
        <p:spPr>
          <a:ln/>
        </p:spPr>
        <p:txBody>
          <a:bodyPr/>
          <a:lstStyle>
            <a:lvl1pPr>
              <a:defRPr/>
            </a:lvl1pPr>
          </a:lstStyle>
          <a:p>
            <a:pPr>
              <a:defRPr/>
            </a:pPr>
            <a:fld id="{55B81DB1-5DCD-4ADD-8201-E3AC4023084D}" type="slidenum">
              <a:rPr lang="en-US" altLang="zh-CN"/>
              <a:pPr>
                <a:defRPr/>
              </a:pPr>
              <a:t>‹#›</a:t>
            </a:fld>
            <a:endParaRPr lang="zh-CN" alt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71600"/>
            <a:ext cx="4105275"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14875" y="1371600"/>
            <a:ext cx="4105275"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3"/>
          <p:cNvSpPr>
            <a:spLocks noGrp="1" noChangeArrowheads="1"/>
          </p:cNvSpPr>
          <p:nvPr>
            <p:ph type="dt" sz="half" idx="10"/>
          </p:nvPr>
        </p:nvSpPr>
        <p:spPr>
          <a:ln/>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7" name="Rectangle 5"/>
          <p:cNvSpPr>
            <a:spLocks noGrp="1" noChangeArrowheads="1"/>
          </p:cNvSpPr>
          <p:nvPr>
            <p:ph type="sldNum" sz="quarter" idx="12"/>
          </p:nvPr>
        </p:nvSpPr>
        <p:spPr>
          <a:ln/>
        </p:spPr>
        <p:txBody>
          <a:bodyPr/>
          <a:lstStyle>
            <a:lvl1pPr>
              <a:defRPr/>
            </a:lvl1pPr>
          </a:lstStyle>
          <a:p>
            <a:pPr>
              <a:defRPr/>
            </a:pPr>
            <a:fld id="{2695720E-0E4F-4726-9103-BEBD51DB3410}" type="slidenum">
              <a:rPr lang="en-US" altLang="zh-CN"/>
              <a:pPr>
                <a:defRPr/>
              </a:pPr>
              <a:t>‹#›</a:t>
            </a:fld>
            <a:endParaRPr lang="zh-CN" alt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3"/>
          <p:cNvSpPr>
            <a:spLocks noGrp="1" noChangeArrowheads="1"/>
          </p:cNvSpPr>
          <p:nvPr>
            <p:ph type="dt" sz="half" idx="10"/>
          </p:nvPr>
        </p:nvSpPr>
        <p:spPr>
          <a:ln/>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8"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9" name="Rectangle 5"/>
          <p:cNvSpPr>
            <a:spLocks noGrp="1" noChangeArrowheads="1"/>
          </p:cNvSpPr>
          <p:nvPr>
            <p:ph type="sldNum" sz="quarter" idx="12"/>
          </p:nvPr>
        </p:nvSpPr>
        <p:spPr>
          <a:ln/>
        </p:spPr>
        <p:txBody>
          <a:bodyPr/>
          <a:lstStyle>
            <a:lvl1pPr>
              <a:defRPr/>
            </a:lvl1pPr>
          </a:lstStyle>
          <a:p>
            <a:pPr>
              <a:defRPr/>
            </a:pPr>
            <a:fld id="{971E43FD-E253-4E93-BF43-08CC5B4AE1CC}" type="slidenum">
              <a:rPr lang="en-US" altLang="zh-CN"/>
              <a:pPr>
                <a:defRPr/>
              </a:pPr>
              <a:t>‹#›</a:t>
            </a:fld>
            <a:endParaRPr lang="zh-CN" alt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3"/>
          <p:cNvSpPr>
            <a:spLocks noGrp="1" noChangeArrowheads="1"/>
          </p:cNvSpPr>
          <p:nvPr>
            <p:ph type="dt" sz="half" idx="10"/>
          </p:nvPr>
        </p:nvSpPr>
        <p:spPr>
          <a:ln/>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4"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5" name="Rectangle 5"/>
          <p:cNvSpPr>
            <a:spLocks noGrp="1" noChangeArrowheads="1"/>
          </p:cNvSpPr>
          <p:nvPr>
            <p:ph type="sldNum" sz="quarter" idx="12"/>
          </p:nvPr>
        </p:nvSpPr>
        <p:spPr>
          <a:ln/>
        </p:spPr>
        <p:txBody>
          <a:bodyPr/>
          <a:lstStyle>
            <a:lvl1pPr>
              <a:defRPr/>
            </a:lvl1pPr>
          </a:lstStyle>
          <a:p>
            <a:pPr>
              <a:defRPr/>
            </a:pPr>
            <a:fld id="{3CF94103-292C-45EA-AE21-C582D849B70C}" type="slidenum">
              <a:rPr lang="en-US" altLang="zh-CN"/>
              <a:pPr>
                <a:defRPr/>
              </a:pPr>
              <a:t>‹#›</a:t>
            </a:fld>
            <a:endParaRPr lang="zh-CN" alt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1" descr="图片1.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日期占位符 1"/>
          <p:cNvSpPr>
            <a:spLocks noGrp="1"/>
          </p:cNvSpPr>
          <p:nvPr>
            <p:ph type="dt" sz="half" idx="10"/>
          </p:nvPr>
        </p:nvSpPr>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4" name="页脚占位符 2"/>
          <p:cNvSpPr>
            <a:spLocks noGrp="1"/>
          </p:cNvSpPr>
          <p:nvPr>
            <p:ph type="ftr" sz="quarter" idx="11"/>
          </p:nvPr>
        </p:nvSpPr>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5" name="灯片编号占位符 3"/>
          <p:cNvSpPr>
            <a:spLocks noGrp="1"/>
          </p:cNvSpPr>
          <p:nvPr>
            <p:ph type="sldNum" sz="quarter" idx="12"/>
          </p:nvPr>
        </p:nvSpPr>
        <p:spPr/>
        <p:txBody>
          <a:bodyPr/>
          <a:lstStyle>
            <a:lvl1pPr>
              <a:defRPr/>
            </a:lvl1pPr>
          </a:lstStyle>
          <a:p>
            <a:pPr>
              <a:defRPr/>
            </a:pPr>
            <a:fld id="{EC26FB86-47F1-4C1B-B177-E71633D7A5DB}" type="slidenum">
              <a:rPr lang="en-US" altLang="zh-CN"/>
              <a:pPr>
                <a:defRPr/>
              </a:pPr>
              <a:t>‹#›</a:t>
            </a:fld>
            <a:endParaRPr lang="zh-CN" alt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3"/>
          <p:cNvSpPr>
            <a:spLocks noGrp="1" noChangeArrowheads="1"/>
          </p:cNvSpPr>
          <p:nvPr>
            <p:ph type="dt" sz="half" idx="10"/>
          </p:nvPr>
        </p:nvSpPr>
        <p:spPr>
          <a:ln/>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7" name="Rectangle 5"/>
          <p:cNvSpPr>
            <a:spLocks noGrp="1" noChangeArrowheads="1"/>
          </p:cNvSpPr>
          <p:nvPr>
            <p:ph type="sldNum" sz="quarter" idx="12"/>
          </p:nvPr>
        </p:nvSpPr>
        <p:spPr>
          <a:ln/>
        </p:spPr>
        <p:txBody>
          <a:bodyPr/>
          <a:lstStyle>
            <a:lvl1pPr>
              <a:defRPr/>
            </a:lvl1pPr>
          </a:lstStyle>
          <a:p>
            <a:pPr>
              <a:defRPr/>
            </a:pPr>
            <a:fld id="{046BB7F8-7036-48F4-B81A-42DE9D794CC2}" type="slidenum">
              <a:rPr lang="en-US" altLang="zh-CN"/>
              <a:pPr>
                <a:defRPr/>
              </a:pPr>
              <a:t>‹#›</a:t>
            </a:fld>
            <a:endParaRPr lang="zh-CN" alt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3"/>
          <p:cNvSpPr>
            <a:spLocks noGrp="1" noChangeArrowheads="1"/>
          </p:cNvSpPr>
          <p:nvPr>
            <p:ph type="dt" sz="half" idx="10"/>
          </p:nvPr>
        </p:nvSpPr>
        <p:spPr>
          <a:ln/>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7" name="Rectangle 5"/>
          <p:cNvSpPr>
            <a:spLocks noGrp="1" noChangeArrowheads="1"/>
          </p:cNvSpPr>
          <p:nvPr>
            <p:ph type="sldNum" sz="quarter" idx="12"/>
          </p:nvPr>
        </p:nvSpPr>
        <p:spPr>
          <a:ln/>
        </p:spPr>
        <p:txBody>
          <a:bodyPr/>
          <a:lstStyle>
            <a:lvl1pPr>
              <a:defRPr/>
            </a:lvl1pPr>
          </a:lstStyle>
          <a:p>
            <a:pPr>
              <a:defRPr/>
            </a:pPr>
            <a:fld id="{FE195729-86D7-411B-B8FC-6736D18E247E}" type="slidenum">
              <a:rPr lang="en-US" altLang="zh-CN"/>
              <a:pPr>
                <a:defRPr/>
              </a:pPr>
              <a:t>‹#›</a:t>
            </a:fld>
            <a:endParaRPr lang="zh-CN" alt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
          <p:cNvSpPr>
            <a:spLocks noGrp="1" noChangeArrowheads="1"/>
          </p:cNvSpPr>
          <p:nvPr>
            <p:ph type="dt" sz="half" idx="10"/>
          </p:nvPr>
        </p:nvSpPr>
        <p:spPr>
          <a:ln/>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6" name="Rectangle 5"/>
          <p:cNvSpPr>
            <a:spLocks noGrp="1" noChangeArrowheads="1"/>
          </p:cNvSpPr>
          <p:nvPr>
            <p:ph type="sldNum" sz="quarter" idx="12"/>
          </p:nvPr>
        </p:nvSpPr>
        <p:spPr>
          <a:ln/>
        </p:spPr>
        <p:txBody>
          <a:bodyPr/>
          <a:lstStyle>
            <a:lvl1pPr>
              <a:defRPr/>
            </a:lvl1pPr>
          </a:lstStyle>
          <a:p>
            <a:pPr>
              <a:defRPr/>
            </a:pPr>
            <a:fld id="{1B1147D7-AB34-47FE-8EEC-C35BEA6B5DDE}" type="slidenum">
              <a:rPr lang="en-US" altLang="zh-CN"/>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
        <p:nvSpPr>
          <p:cNvPr id="5" name="Rectangle 3"/>
          <p:cNvSpPr>
            <a:spLocks noGrp="1" noChangeArrowheads="1"/>
          </p:cNvSpPr>
          <p:nvPr>
            <p:ph type="dt" sz="half" idx="10"/>
          </p:nvPr>
        </p:nvSpPr>
        <p:spPr>
          <a:ln/>
        </p:spPr>
        <p:txBody>
          <a:bodyPr/>
          <a:lstStyle>
            <a:lvl1pPr>
              <a:defRPr/>
            </a:lvl1pPr>
          </a:lstStyle>
          <a:p>
            <a:pPr>
              <a:defRPr/>
            </a:pPr>
            <a:fld id="{F5DDDD27-4CE1-43D2-8A83-5A8E6A8F08C5}" type="datetime1">
              <a:rPr lang="zh-CN" altLang="en-US"/>
              <a:pPr>
                <a:defRPr/>
              </a:pPr>
              <a:t>2022/8/6</a:t>
            </a:fld>
            <a:endParaRPr lang="en-US" altLang="zh-CN"/>
          </a:p>
        </p:txBody>
      </p:sp>
      <p:sp>
        <p:nvSpPr>
          <p:cNvPr id="6"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7" name="Rectangle 5"/>
          <p:cNvSpPr>
            <a:spLocks noGrp="1" noChangeArrowheads="1"/>
          </p:cNvSpPr>
          <p:nvPr>
            <p:ph type="sldNum" sz="quarter" idx="12"/>
          </p:nvPr>
        </p:nvSpPr>
        <p:spPr>
          <a:ln/>
        </p:spPr>
        <p:txBody>
          <a:bodyPr/>
          <a:lstStyle>
            <a:lvl1pPr>
              <a:defRPr/>
            </a:lvl1pPr>
          </a:lstStyle>
          <a:p>
            <a:pPr>
              <a:defRPr/>
            </a:pPr>
            <a:fld id="{FDF84CE2-33FC-470F-8A52-198F88376F1A}" type="slidenum">
              <a:rPr lang="en-US" altLang="zh-CN"/>
              <a:pPr>
                <a:defRPr/>
              </a:pPr>
              <a:t>‹#›</a:t>
            </a:fld>
            <a:endParaRPr lang="en-US" altLang="zh-CN"/>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83388" y="228600"/>
            <a:ext cx="2108200" cy="6096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600"/>
            <a:ext cx="6173788" cy="60960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
          <p:cNvSpPr>
            <a:spLocks noGrp="1" noChangeArrowheads="1"/>
          </p:cNvSpPr>
          <p:nvPr>
            <p:ph type="dt" sz="half" idx="10"/>
          </p:nvPr>
        </p:nvSpPr>
        <p:spPr>
          <a:ln/>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6" name="Rectangle 5"/>
          <p:cNvSpPr>
            <a:spLocks noGrp="1" noChangeArrowheads="1"/>
          </p:cNvSpPr>
          <p:nvPr>
            <p:ph type="sldNum" sz="quarter" idx="12"/>
          </p:nvPr>
        </p:nvSpPr>
        <p:spPr>
          <a:ln/>
        </p:spPr>
        <p:txBody>
          <a:bodyPr/>
          <a:lstStyle>
            <a:lvl1pPr>
              <a:defRPr/>
            </a:lvl1pPr>
          </a:lstStyle>
          <a:p>
            <a:pPr>
              <a:defRPr/>
            </a:pPr>
            <a:fld id="{B7D99A4B-F61C-4268-ACC1-6B869C0924E8}" type="slidenum">
              <a:rPr lang="en-US" altLang="zh-CN"/>
              <a:pPr>
                <a:defRPr/>
              </a:pPr>
              <a:t>‹#›</a:t>
            </a:fld>
            <a:endParaRPr lang="zh-CN" alt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3"/>
          <p:cNvSpPr>
            <a:spLocks noGrp="1" noChangeArrowheads="1"/>
          </p:cNvSpPr>
          <p:nvPr>
            <p:ph type="dt" sz="half" idx="10"/>
          </p:nvPr>
        </p:nvSpPr>
        <p:spPr>
          <a:ln/>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6" name="Rectangle 5"/>
          <p:cNvSpPr>
            <a:spLocks noGrp="1" noChangeArrowheads="1"/>
          </p:cNvSpPr>
          <p:nvPr>
            <p:ph type="sldNum" sz="quarter" idx="12"/>
          </p:nvPr>
        </p:nvSpPr>
        <p:spPr>
          <a:ln/>
        </p:spPr>
        <p:txBody>
          <a:bodyPr/>
          <a:lstStyle>
            <a:lvl1pPr>
              <a:defRPr/>
            </a:lvl1pPr>
          </a:lstStyle>
          <a:p>
            <a:pPr>
              <a:defRPr/>
            </a:pPr>
            <a:fld id="{BD11D35D-9998-40B7-8C8E-79B9B60BA657}" type="slidenum">
              <a:rPr lang="en-US" altLang="zh-CN"/>
              <a:pPr>
                <a:defRPr/>
              </a:pPr>
              <a:t>‹#›</a:t>
            </a:fld>
            <a:endParaRPr lang="zh-CN" alt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
          <p:cNvSpPr>
            <a:spLocks noGrp="1" noChangeArrowheads="1"/>
          </p:cNvSpPr>
          <p:nvPr>
            <p:ph type="dt" sz="half" idx="10"/>
          </p:nvPr>
        </p:nvSpPr>
        <p:spPr>
          <a:ln/>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6" name="Rectangle 5"/>
          <p:cNvSpPr>
            <a:spLocks noGrp="1" noChangeArrowheads="1"/>
          </p:cNvSpPr>
          <p:nvPr>
            <p:ph type="sldNum" sz="quarter" idx="12"/>
          </p:nvPr>
        </p:nvSpPr>
        <p:spPr>
          <a:ln/>
        </p:spPr>
        <p:txBody>
          <a:bodyPr/>
          <a:lstStyle>
            <a:lvl1pPr>
              <a:defRPr/>
            </a:lvl1pPr>
          </a:lstStyle>
          <a:p>
            <a:pPr>
              <a:defRPr/>
            </a:pPr>
            <a:fld id="{44C2A69F-4EB4-42D7-9DC4-6AA640FD85CC}" type="slidenum">
              <a:rPr lang="en-US" altLang="zh-CN"/>
              <a:pPr>
                <a:defRPr/>
              </a:pPr>
              <a:t>‹#›</a:t>
            </a:fld>
            <a:endParaRPr lang="zh-CN" alt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3"/>
          <p:cNvSpPr>
            <a:spLocks noGrp="1" noChangeArrowheads="1"/>
          </p:cNvSpPr>
          <p:nvPr>
            <p:ph type="dt" sz="half" idx="10"/>
          </p:nvPr>
        </p:nvSpPr>
        <p:spPr>
          <a:ln/>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6" name="Rectangle 5"/>
          <p:cNvSpPr>
            <a:spLocks noGrp="1" noChangeArrowheads="1"/>
          </p:cNvSpPr>
          <p:nvPr>
            <p:ph type="sldNum" sz="quarter" idx="12"/>
          </p:nvPr>
        </p:nvSpPr>
        <p:spPr>
          <a:ln/>
        </p:spPr>
        <p:txBody>
          <a:bodyPr/>
          <a:lstStyle>
            <a:lvl1pPr>
              <a:defRPr/>
            </a:lvl1pPr>
          </a:lstStyle>
          <a:p>
            <a:pPr>
              <a:defRPr/>
            </a:pPr>
            <a:fld id="{9D61F9CF-1873-4AEA-A8DF-9D0E421CD550}" type="slidenum">
              <a:rPr lang="en-US" altLang="zh-CN"/>
              <a:pPr>
                <a:defRPr/>
              </a:pPr>
              <a:t>‹#›</a:t>
            </a:fld>
            <a:endParaRPr lang="zh-CN" alt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71600"/>
            <a:ext cx="4105275"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14875" y="1371600"/>
            <a:ext cx="4105275"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3"/>
          <p:cNvSpPr>
            <a:spLocks noGrp="1" noChangeArrowheads="1"/>
          </p:cNvSpPr>
          <p:nvPr>
            <p:ph type="dt" sz="half" idx="10"/>
          </p:nvPr>
        </p:nvSpPr>
        <p:spPr>
          <a:ln/>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7" name="Rectangle 5"/>
          <p:cNvSpPr>
            <a:spLocks noGrp="1" noChangeArrowheads="1"/>
          </p:cNvSpPr>
          <p:nvPr>
            <p:ph type="sldNum" sz="quarter" idx="12"/>
          </p:nvPr>
        </p:nvSpPr>
        <p:spPr>
          <a:ln/>
        </p:spPr>
        <p:txBody>
          <a:bodyPr/>
          <a:lstStyle>
            <a:lvl1pPr>
              <a:defRPr/>
            </a:lvl1pPr>
          </a:lstStyle>
          <a:p>
            <a:pPr>
              <a:defRPr/>
            </a:pPr>
            <a:fld id="{9E6455A9-00A3-437C-9023-5DDCB6998BD8}" type="slidenum">
              <a:rPr lang="en-US" altLang="zh-CN"/>
              <a:pPr>
                <a:defRPr/>
              </a:pPr>
              <a:t>‹#›</a:t>
            </a:fld>
            <a:endParaRPr lang="zh-CN" alt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3"/>
          <p:cNvSpPr>
            <a:spLocks noGrp="1" noChangeArrowheads="1"/>
          </p:cNvSpPr>
          <p:nvPr>
            <p:ph type="dt" sz="half" idx="10"/>
          </p:nvPr>
        </p:nvSpPr>
        <p:spPr>
          <a:ln/>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8"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9" name="Rectangle 5"/>
          <p:cNvSpPr>
            <a:spLocks noGrp="1" noChangeArrowheads="1"/>
          </p:cNvSpPr>
          <p:nvPr>
            <p:ph type="sldNum" sz="quarter" idx="12"/>
          </p:nvPr>
        </p:nvSpPr>
        <p:spPr>
          <a:ln/>
        </p:spPr>
        <p:txBody>
          <a:bodyPr/>
          <a:lstStyle>
            <a:lvl1pPr>
              <a:defRPr/>
            </a:lvl1pPr>
          </a:lstStyle>
          <a:p>
            <a:pPr>
              <a:defRPr/>
            </a:pPr>
            <a:fld id="{5D28BDA5-C166-45E3-9696-9628D89C3BD7}" type="slidenum">
              <a:rPr lang="en-US" altLang="zh-CN"/>
              <a:pPr>
                <a:defRPr/>
              </a:pPr>
              <a:t>‹#›</a:t>
            </a:fld>
            <a:endParaRPr lang="zh-CN" alt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3"/>
          <p:cNvSpPr>
            <a:spLocks noGrp="1" noChangeArrowheads="1"/>
          </p:cNvSpPr>
          <p:nvPr>
            <p:ph type="dt" sz="half" idx="10"/>
          </p:nvPr>
        </p:nvSpPr>
        <p:spPr>
          <a:ln/>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4"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5" name="Rectangle 5"/>
          <p:cNvSpPr>
            <a:spLocks noGrp="1" noChangeArrowheads="1"/>
          </p:cNvSpPr>
          <p:nvPr>
            <p:ph type="sldNum" sz="quarter" idx="12"/>
          </p:nvPr>
        </p:nvSpPr>
        <p:spPr>
          <a:ln/>
        </p:spPr>
        <p:txBody>
          <a:bodyPr/>
          <a:lstStyle>
            <a:lvl1pPr>
              <a:defRPr/>
            </a:lvl1pPr>
          </a:lstStyle>
          <a:p>
            <a:pPr>
              <a:defRPr/>
            </a:pPr>
            <a:fld id="{7B182B40-75FD-4EDB-8807-6CA55433E791}" type="slidenum">
              <a:rPr lang="en-US" altLang="zh-CN"/>
              <a:pPr>
                <a:defRPr/>
              </a:pPr>
              <a:t>‹#›</a:t>
            </a:fld>
            <a:endParaRPr lang="zh-CN" alt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1" descr="图片1.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日期占位符 1"/>
          <p:cNvSpPr>
            <a:spLocks noGrp="1"/>
          </p:cNvSpPr>
          <p:nvPr>
            <p:ph type="dt" sz="half" idx="10"/>
          </p:nvPr>
        </p:nvSpPr>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4" name="页脚占位符 2"/>
          <p:cNvSpPr>
            <a:spLocks noGrp="1"/>
          </p:cNvSpPr>
          <p:nvPr>
            <p:ph type="ftr" sz="quarter" idx="11"/>
          </p:nvPr>
        </p:nvSpPr>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5" name="灯片编号占位符 3"/>
          <p:cNvSpPr>
            <a:spLocks noGrp="1"/>
          </p:cNvSpPr>
          <p:nvPr>
            <p:ph type="sldNum" sz="quarter" idx="12"/>
          </p:nvPr>
        </p:nvSpPr>
        <p:spPr/>
        <p:txBody>
          <a:bodyPr/>
          <a:lstStyle>
            <a:lvl1pPr>
              <a:defRPr/>
            </a:lvl1pPr>
          </a:lstStyle>
          <a:p>
            <a:pPr>
              <a:defRPr/>
            </a:pPr>
            <a:fld id="{BDE7102A-2809-482C-B2D8-6CD47158DE71}" type="slidenum">
              <a:rPr lang="en-US" altLang="zh-CN"/>
              <a:pPr>
                <a:defRPr/>
              </a:pPr>
              <a:t>‹#›</a:t>
            </a:fld>
            <a:endParaRPr lang="zh-CN" alt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3"/>
          <p:cNvSpPr>
            <a:spLocks noGrp="1" noChangeArrowheads="1"/>
          </p:cNvSpPr>
          <p:nvPr>
            <p:ph type="dt" sz="half" idx="10"/>
          </p:nvPr>
        </p:nvSpPr>
        <p:spPr>
          <a:ln/>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7" name="Rectangle 5"/>
          <p:cNvSpPr>
            <a:spLocks noGrp="1" noChangeArrowheads="1"/>
          </p:cNvSpPr>
          <p:nvPr>
            <p:ph type="sldNum" sz="quarter" idx="12"/>
          </p:nvPr>
        </p:nvSpPr>
        <p:spPr>
          <a:ln/>
        </p:spPr>
        <p:txBody>
          <a:bodyPr/>
          <a:lstStyle>
            <a:lvl1pPr>
              <a:defRPr/>
            </a:lvl1pPr>
          </a:lstStyle>
          <a:p>
            <a:pPr>
              <a:defRPr/>
            </a:pPr>
            <a:fld id="{915D8036-FFE3-4B2E-A29A-74A18E62AD3E}" type="slidenum">
              <a:rPr lang="en-US" altLang="zh-CN"/>
              <a:pPr>
                <a:defRPr/>
              </a:pPr>
              <a:t>‹#›</a:t>
            </a:fld>
            <a:endParaRPr lang="zh-CN" alt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3"/>
          <p:cNvSpPr>
            <a:spLocks noGrp="1" noChangeArrowheads="1"/>
          </p:cNvSpPr>
          <p:nvPr>
            <p:ph type="dt" sz="half" idx="10"/>
          </p:nvPr>
        </p:nvSpPr>
        <p:spPr>
          <a:ln/>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7" name="Rectangle 5"/>
          <p:cNvSpPr>
            <a:spLocks noGrp="1" noChangeArrowheads="1"/>
          </p:cNvSpPr>
          <p:nvPr>
            <p:ph type="sldNum" sz="quarter" idx="12"/>
          </p:nvPr>
        </p:nvSpPr>
        <p:spPr>
          <a:ln/>
        </p:spPr>
        <p:txBody>
          <a:bodyPr/>
          <a:lstStyle>
            <a:lvl1pPr>
              <a:defRPr/>
            </a:lvl1pPr>
          </a:lstStyle>
          <a:p>
            <a:pPr>
              <a:defRPr/>
            </a:pPr>
            <a:fld id="{8CF1A0AF-6E7F-456D-984F-EEB965457500}" type="slidenum">
              <a:rPr lang="en-US" altLang="zh-CN"/>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1.jpe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1.jpe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1.jpe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588" y="0"/>
            <a:ext cx="9142412" cy="992188"/>
          </a:xfrm>
          <a:prstGeom prst="rect">
            <a:avLst/>
          </a:prstGeom>
          <a:gradFill rotWithShape="1">
            <a:gsLst>
              <a:gs pos="0">
                <a:srgbClr val="FFFFFF"/>
              </a:gs>
              <a:gs pos="100000">
                <a:schemeClr val="hlink"/>
              </a:gs>
            </a:gsLst>
            <a:lin ang="5400000" scaled="1"/>
          </a:gradFill>
          <a:ln>
            <a:noFill/>
          </a:ln>
        </p:spPr>
        <p:txBody>
          <a:bodyPr wrap="none" anchor="ctr"/>
          <a:lstStyle>
            <a:lvl1pPr>
              <a:defRPr b="1">
                <a:solidFill>
                  <a:schemeClr val="tx1"/>
                </a:solidFill>
                <a:latin typeface="Arial" panose="020B0604020202020204" pitchFamily="34" charset="0"/>
                <a:ea typeface="楷体_GB2312" charset="0"/>
              </a:defRPr>
            </a:lvl1pPr>
            <a:lvl2pPr marL="742950" indent="-285750">
              <a:defRPr b="1">
                <a:solidFill>
                  <a:schemeClr val="tx1"/>
                </a:solidFill>
                <a:latin typeface="Arial" panose="020B0604020202020204" pitchFamily="34" charset="0"/>
                <a:ea typeface="楷体_GB2312" charset="0"/>
              </a:defRPr>
            </a:lvl2pPr>
            <a:lvl3pPr marL="1143000" indent="-228600">
              <a:defRPr b="1">
                <a:solidFill>
                  <a:schemeClr val="tx1"/>
                </a:solidFill>
                <a:latin typeface="Arial" panose="020B0604020202020204" pitchFamily="34" charset="0"/>
                <a:ea typeface="楷体_GB2312" charset="0"/>
              </a:defRPr>
            </a:lvl3pPr>
            <a:lvl4pPr marL="1600200" indent="-228600">
              <a:defRPr b="1">
                <a:solidFill>
                  <a:schemeClr val="tx1"/>
                </a:solidFill>
                <a:latin typeface="Arial" panose="020B0604020202020204" pitchFamily="34" charset="0"/>
                <a:ea typeface="楷体_GB2312" charset="0"/>
              </a:defRPr>
            </a:lvl4pPr>
            <a:lvl5pPr marL="2057400" indent="-228600">
              <a:defRPr b="1">
                <a:solidFill>
                  <a:schemeClr val="tx1"/>
                </a:solidFill>
                <a:latin typeface="Arial" panose="020B0604020202020204" pitchFamily="34" charset="0"/>
                <a:ea typeface="楷体_GB2312" charset="0"/>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楷体_GB2312" charset="0"/>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楷体_GB2312" charset="0"/>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楷体_GB2312" charset="0"/>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楷体_GB2312" charset="0"/>
              </a:defRPr>
            </a:lvl9pPr>
          </a:lstStyle>
          <a:p>
            <a:pPr>
              <a:defRPr/>
            </a:pPr>
            <a:endParaRPr lang="zh-CN" altLang="en-US" smtClean="0"/>
          </a:p>
        </p:txBody>
      </p:sp>
      <p:sp>
        <p:nvSpPr>
          <p:cNvPr id="2051" name="Rectangle 3"/>
          <p:cNvSpPr>
            <a:spLocks noGrp="1" noChangeArrowheads="1"/>
          </p:cNvSpPr>
          <p:nvPr>
            <p:ph type="dt" sz="half" idx="2"/>
          </p:nvPr>
        </p:nvSpPr>
        <p:spPr bwMode="auto">
          <a:xfrm>
            <a:off x="327025" y="6453188"/>
            <a:ext cx="2514600" cy="304800"/>
          </a:xfrm>
          <a:prstGeom prst="rect">
            <a:avLst/>
          </a:prstGeom>
          <a:noFill/>
          <a:ln w="9525">
            <a:noFill/>
            <a:miter lim="800000"/>
          </a:ln>
          <a:effectLst/>
        </p:spPr>
        <p:txBody>
          <a:bodyPr vert="horz" wrap="square" lIns="91440" tIns="45720" rIns="91440" bIns="45720" numCol="1" anchor="t" anchorCtr="0" compatLnSpc="1"/>
          <a:lstStyle>
            <a:lvl1pPr eaLnBrk="1" hangingPunct="1">
              <a:defRPr sz="1000" b="0">
                <a:latin typeface="Verdana" panose="020B0604030504040204" pitchFamily="34" charset="0"/>
                <a:ea typeface="Gulim" pitchFamily="34" charset="-127"/>
              </a:defRPr>
            </a:lvl1pPr>
          </a:lstStyle>
          <a:p>
            <a:pPr>
              <a:defRPr/>
            </a:pPr>
            <a:fld id="{AC1AB6DE-67AF-4FB7-8A3B-4CC2FF8008F4}" type="datetime1">
              <a:rPr lang="zh-CN" altLang="en-US"/>
              <a:pPr>
                <a:defRPr/>
              </a:pPr>
              <a:t>2022/8/6</a:t>
            </a:fld>
            <a:endParaRPr lang="en-US" altLang="zh-CN"/>
          </a:p>
        </p:txBody>
      </p:sp>
      <p:sp>
        <p:nvSpPr>
          <p:cNvPr id="2052" name="Rectangle 4"/>
          <p:cNvSpPr>
            <a:spLocks noGrp="1" noChangeArrowheads="1"/>
          </p:cNvSpPr>
          <p:nvPr>
            <p:ph type="ftr" sz="quarter" idx="3"/>
          </p:nvPr>
        </p:nvSpPr>
        <p:spPr bwMode="auto">
          <a:xfrm>
            <a:off x="5943600" y="6453188"/>
            <a:ext cx="2895600" cy="3048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000" b="0">
                <a:latin typeface="Verdana" panose="020B0604030504040204" pitchFamily="34" charset="0"/>
                <a:ea typeface="宋体" panose="02010600030101010101" pitchFamily="2" charset="-122"/>
              </a:defRPr>
            </a:lvl1pPr>
          </a:lstStyle>
          <a:p>
            <a:pPr>
              <a:defRPr/>
            </a:pPr>
            <a:r>
              <a:rPr lang="zh-CN" altLang="en-US"/>
              <a:t>电子商务与品牌研究中心</a:t>
            </a:r>
            <a:endParaRPr lang="zh-CN" altLang="en-US">
              <a:ea typeface="Gulim" pitchFamily="34" charset="-127"/>
            </a:endParaRPr>
          </a:p>
        </p:txBody>
      </p:sp>
      <p:sp>
        <p:nvSpPr>
          <p:cNvPr id="2053" name="Rectangle 5"/>
          <p:cNvSpPr>
            <a:spLocks noGrp="1" noChangeArrowheads="1"/>
          </p:cNvSpPr>
          <p:nvPr>
            <p:ph type="sldNum" sz="quarter" idx="4"/>
          </p:nvPr>
        </p:nvSpPr>
        <p:spPr bwMode="auto">
          <a:xfrm>
            <a:off x="3276600" y="6453188"/>
            <a:ext cx="2133600" cy="3048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ctr">
              <a:defRPr sz="1000" b="0">
                <a:latin typeface="Verdana" pitchFamily="34" charset="0"/>
                <a:ea typeface="宋体" pitchFamily="2" charset="-122"/>
              </a:defRPr>
            </a:lvl1pPr>
          </a:lstStyle>
          <a:p>
            <a:pPr>
              <a:defRPr/>
            </a:pPr>
            <a:fld id="{F058A3B1-1BDE-4B8B-BCD0-4FE0CFACE0C5}" type="slidenum">
              <a:rPr lang="en-US" altLang="zh-CN"/>
              <a:pPr>
                <a:defRPr/>
              </a:pPr>
              <a:t>‹#›</a:t>
            </a:fld>
            <a:endParaRPr lang="en-US" altLang="zh-CN"/>
          </a:p>
        </p:txBody>
      </p:sp>
      <p:sp>
        <p:nvSpPr>
          <p:cNvPr id="1030" name="Rectangle 6"/>
          <p:cNvSpPr>
            <a:spLocks noChangeArrowheads="1"/>
          </p:cNvSpPr>
          <p:nvPr>
            <p:ph type="body" idx="4294967295"/>
          </p:nvPr>
        </p:nvSpPr>
        <p:spPr bwMode="auto">
          <a:xfrm>
            <a:off x="457200" y="1371600"/>
            <a:ext cx="836295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2055" name="未知"/>
          <p:cNvSpPr/>
          <p:nvPr/>
        </p:nvSpPr>
        <p:spPr bwMode="auto">
          <a:xfrm>
            <a:off x="2124075" y="152400"/>
            <a:ext cx="7027863" cy="828675"/>
          </a:xfrm>
          <a:custGeom>
            <a:avLst/>
            <a:gdLst/>
            <a:ahLst/>
            <a:cxnLst>
              <a:cxn ang="0">
                <a:pos x="0" y="657"/>
              </a:cxn>
              <a:cxn ang="0">
                <a:pos x="4134" y="657"/>
              </a:cxn>
              <a:cxn ang="0">
                <a:pos x="4134" y="0"/>
              </a:cxn>
              <a:cxn ang="0">
                <a:pos x="401" y="1"/>
              </a:cxn>
              <a:cxn ang="0">
                <a:pos x="0" y="657"/>
              </a:cxn>
            </a:cxnLst>
            <a:rect l="0" t="0" r="r" b="b"/>
            <a:pathLst>
              <a:path w="4134" h="657">
                <a:moveTo>
                  <a:pt x="0" y="657"/>
                </a:moveTo>
                <a:lnTo>
                  <a:pt x="4134" y="657"/>
                </a:lnTo>
                <a:lnTo>
                  <a:pt x="4134" y="0"/>
                </a:lnTo>
                <a:lnTo>
                  <a:pt x="401" y="1"/>
                </a:lnTo>
                <a:lnTo>
                  <a:pt x="0" y="657"/>
                </a:lnTo>
                <a:close/>
              </a:path>
            </a:pathLst>
          </a:custGeom>
          <a:gradFill rotWithShape="1">
            <a:gsLst>
              <a:gs pos="0">
                <a:schemeClr val="accent1">
                  <a:gamma/>
                  <a:shade val="46275"/>
                  <a:invGamma/>
                </a:schemeClr>
              </a:gs>
              <a:gs pos="100000">
                <a:schemeClr val="accent1"/>
              </a:gs>
            </a:gsLst>
            <a:lin ang="0" scaled="1"/>
          </a:gradFill>
          <a:ln w="9525">
            <a:noFill/>
            <a:round/>
          </a:ln>
          <a:effectLst/>
        </p:spPr>
        <p:txBody>
          <a:bodyPr/>
          <a:lstStyle/>
          <a:p>
            <a:pPr>
              <a:defRPr/>
            </a:pPr>
            <a:endParaRPr lang="zh-CN" altLang="en-US">
              <a:ea typeface="+mn-ea"/>
            </a:endParaRPr>
          </a:p>
        </p:txBody>
      </p:sp>
      <p:sp>
        <p:nvSpPr>
          <p:cNvPr id="1032" name="未知"/>
          <p:cNvSpPr>
            <a:spLocks/>
          </p:cNvSpPr>
          <p:nvPr/>
        </p:nvSpPr>
        <p:spPr bwMode="auto">
          <a:xfrm>
            <a:off x="0" y="981075"/>
            <a:ext cx="2124075" cy="288925"/>
          </a:xfrm>
          <a:custGeom>
            <a:avLst/>
            <a:gdLst>
              <a:gd name="T0" fmla="*/ 0 w 1338"/>
              <a:gd name="T1" fmla="*/ 0 h 182"/>
              <a:gd name="T2" fmla="*/ 2147483647 w 1338"/>
              <a:gd name="T3" fmla="*/ 0 h 182"/>
              <a:gd name="T4" fmla="*/ 2147483647 w 1338"/>
              <a:gd name="T5" fmla="*/ 2147483647 h 182"/>
              <a:gd name="T6" fmla="*/ 0 w 1338"/>
              <a:gd name="T7" fmla="*/ 2147483647 h 182"/>
              <a:gd name="T8" fmla="*/ 0 w 1338"/>
              <a:gd name="T9" fmla="*/ 0 h 1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8" h="182">
                <a:moveTo>
                  <a:pt x="0" y="0"/>
                </a:moveTo>
                <a:lnTo>
                  <a:pt x="1338" y="0"/>
                </a:lnTo>
                <a:lnTo>
                  <a:pt x="1138" y="182"/>
                </a:lnTo>
                <a:lnTo>
                  <a:pt x="0" y="181"/>
                </a:lnTo>
                <a:lnTo>
                  <a:pt x="0" y="0"/>
                </a:lnTo>
                <a:close/>
              </a:path>
            </a:pathLst>
          </a:custGeom>
          <a:solidFill>
            <a:schemeClr val="accent2"/>
          </a:solidFill>
          <a:ln w="9525">
            <a:noFill/>
            <a:round/>
            <a:headEnd/>
            <a:tailEnd/>
          </a:ln>
        </p:spPr>
        <p:txBody>
          <a:bodyPr/>
          <a:lstStyle/>
          <a:p>
            <a:pPr>
              <a:defRPr/>
            </a:pPr>
            <a:endParaRPr lang="zh-CN" altLang="en-US"/>
          </a:p>
        </p:txBody>
      </p:sp>
      <p:sp>
        <p:nvSpPr>
          <p:cNvPr id="1033" name="Rectangle 9"/>
          <p:cNvSpPr>
            <a:spLocks noChangeArrowheads="1"/>
          </p:cNvSpPr>
          <p:nvPr>
            <p:ph type="title" idx="4294967295"/>
          </p:nvPr>
        </p:nvSpPr>
        <p:spPr bwMode="auto">
          <a:xfrm>
            <a:off x="2590800" y="228600"/>
            <a:ext cx="6300788" cy="603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2058" name="Rectangle 10"/>
          <p:cNvSpPr>
            <a:spLocks noChangeArrowheads="1"/>
          </p:cNvSpPr>
          <p:nvPr/>
        </p:nvSpPr>
        <p:spPr bwMode="auto">
          <a:xfrm>
            <a:off x="33338" y="958850"/>
            <a:ext cx="1763712" cy="287338"/>
          </a:xfrm>
          <a:prstGeom prst="rect">
            <a:avLst/>
          </a:prstGeom>
          <a:noFill/>
          <a:ln w="9525">
            <a:noFill/>
            <a:miter lim="800000"/>
          </a:ln>
        </p:spPr>
        <p:txBody>
          <a:bodyPr lIns="92075" tIns="46038" rIns="92075" bIns="46038"/>
          <a:lstStyle>
            <a:lvl1pPr>
              <a:defRPr b="1">
                <a:solidFill>
                  <a:schemeClr val="tx1"/>
                </a:solidFill>
                <a:latin typeface="Arial" panose="020B0604020202020204" pitchFamily="34" charset="0"/>
                <a:ea typeface="楷体_GB2312" pitchFamily="1" charset="-122"/>
              </a:defRPr>
            </a:lvl1pPr>
            <a:lvl2pPr marL="742950" indent="-285750">
              <a:defRPr b="1">
                <a:solidFill>
                  <a:schemeClr val="tx1"/>
                </a:solidFill>
                <a:latin typeface="Arial" panose="020B0604020202020204" pitchFamily="34" charset="0"/>
                <a:ea typeface="楷体_GB2312" pitchFamily="1" charset="-122"/>
              </a:defRPr>
            </a:lvl2pPr>
            <a:lvl3pPr marL="1143000" indent="-228600">
              <a:defRPr b="1">
                <a:solidFill>
                  <a:schemeClr val="tx1"/>
                </a:solidFill>
                <a:latin typeface="Arial" panose="020B0604020202020204" pitchFamily="34" charset="0"/>
                <a:ea typeface="楷体_GB2312" pitchFamily="1" charset="-122"/>
              </a:defRPr>
            </a:lvl3pPr>
            <a:lvl4pPr marL="1600200" indent="-228600">
              <a:defRPr b="1">
                <a:solidFill>
                  <a:schemeClr val="tx1"/>
                </a:solidFill>
                <a:latin typeface="Arial" panose="020B0604020202020204" pitchFamily="34" charset="0"/>
                <a:ea typeface="楷体_GB2312" pitchFamily="1" charset="-122"/>
              </a:defRPr>
            </a:lvl4pPr>
            <a:lvl5pPr marL="2057400" indent="-228600">
              <a:defRPr b="1">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楷体_GB2312" pitchFamily="1" charset="-122"/>
              </a:defRPr>
            </a:lvl9pPr>
          </a:lstStyle>
          <a:p>
            <a:pPr algn="ctr" latinLnBrk="1">
              <a:spcBef>
                <a:spcPct val="20000"/>
              </a:spcBef>
              <a:buClr>
                <a:schemeClr val="accent1"/>
              </a:buClr>
              <a:buSzPct val="80000"/>
              <a:buFont typeface="Wingdings" panose="05000000000000000000" pitchFamily="2" charset="2"/>
              <a:buNone/>
              <a:defRPr/>
            </a:pPr>
            <a:r>
              <a:rPr lang="zh-CN" altLang="zh-CN" sz="1400" smtClean="0">
                <a:solidFill>
                  <a:schemeClr val="tx2"/>
                </a:solidFill>
                <a:latin typeface="Verdana" panose="020B0604030504040204" pitchFamily="34" charset="0"/>
                <a:ea typeface="宋体" panose="02010600030101010101" pitchFamily="2" charset="-122"/>
              </a:rPr>
              <a:t>电子商务概论</a:t>
            </a:r>
          </a:p>
        </p:txBody>
      </p:sp>
      <p:pic>
        <p:nvPicPr>
          <p:cNvPr id="1035" name="Picture 11" descr="十一五图标s副本"/>
          <p:cNvPicPr>
            <a:picLocks noChangeAspect="1" noChangeArrowheads="1"/>
          </p:cNvPicPr>
          <p:nvPr userDrawn="1"/>
        </p:nvPicPr>
        <p:blipFill>
          <a:blip r:embed="rId14">
            <a:clrChange>
              <a:clrFrom>
                <a:srgbClr val="FFFFFF"/>
              </a:clrFrom>
              <a:clrTo>
                <a:srgbClr val="FFFFFF">
                  <a:alpha val="0"/>
                </a:srgbClr>
              </a:clrTo>
            </a:clrChange>
          </a:blip>
          <a:srcRect/>
          <a:stretch>
            <a:fillRect/>
          </a:stretch>
        </p:blipFill>
        <p:spPr bwMode="auto">
          <a:xfrm>
            <a:off x="609600" y="0"/>
            <a:ext cx="1066800" cy="1066800"/>
          </a:xfrm>
          <a:prstGeom prst="rect">
            <a:avLst/>
          </a:prstGeom>
          <a:noFill/>
          <a:ln w="9525">
            <a:noFill/>
            <a:miter lim="800000"/>
            <a:headEnd/>
            <a:tailEnd/>
          </a:ln>
        </p:spPr>
      </p:pic>
      <p:pic>
        <p:nvPicPr>
          <p:cNvPr id="1036" name="图片 11" descr="图片1.jpg"/>
          <p:cNvPicPr>
            <a:picLocks noChangeAspect="1" noChangeArrowheads="1"/>
          </p:cNvPicPr>
          <p:nvPr userDrawn="1"/>
        </p:nvPicPr>
        <p:blipFill>
          <a:blip r:embed="rId15"/>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035" r:id="rId5"/>
    <p:sldLayoutId id="2147484036" r:id="rId6"/>
    <p:sldLayoutId id="2147484037" r:id="rId7"/>
    <p:sldLayoutId id="2147484038" r:id="rId8"/>
    <p:sldLayoutId id="2147484039" r:id="rId9"/>
    <p:sldLayoutId id="2147484040" r:id="rId10"/>
    <p:sldLayoutId id="2147484041" r:id="rId11"/>
    <p:sldLayoutId id="2147484042" r:id="rId12"/>
  </p:sldLayoutIdLst>
  <p:hf sldNum="0" hdr="0" ftr="0"/>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panose="020B0604020202020204" pitchFamily="34" charset="0"/>
        </a:defRPr>
      </a:lvl2pPr>
      <a:lvl3pPr algn="l" rtl="0" eaLnBrk="0" fontAlgn="base" hangingPunct="0">
        <a:spcBef>
          <a:spcPct val="0"/>
        </a:spcBef>
        <a:spcAft>
          <a:spcPct val="0"/>
        </a:spcAft>
        <a:defRPr sz="3200" b="1">
          <a:solidFill>
            <a:schemeClr val="bg1"/>
          </a:solidFill>
          <a:latin typeface="Arial" panose="020B0604020202020204" pitchFamily="34" charset="0"/>
        </a:defRPr>
      </a:lvl3pPr>
      <a:lvl4pPr algn="l" rtl="0" eaLnBrk="0" fontAlgn="base" hangingPunct="0">
        <a:spcBef>
          <a:spcPct val="0"/>
        </a:spcBef>
        <a:spcAft>
          <a:spcPct val="0"/>
        </a:spcAft>
        <a:defRPr sz="3200" b="1">
          <a:solidFill>
            <a:schemeClr val="bg1"/>
          </a:solidFill>
          <a:latin typeface="Arial" panose="020B0604020202020204" pitchFamily="34" charset="0"/>
        </a:defRPr>
      </a:lvl4pPr>
      <a:lvl5pPr algn="l" rtl="0" eaLnBrk="0" fontAlgn="base" hangingPunct="0">
        <a:spcBef>
          <a:spcPct val="0"/>
        </a:spcBef>
        <a:spcAft>
          <a:spcPct val="0"/>
        </a:spcAft>
        <a:defRPr sz="3200" b="1">
          <a:solidFill>
            <a:schemeClr val="bg1"/>
          </a:solidFill>
          <a:latin typeface="Arial" panose="020B0604020202020204" pitchFamily="34" charset="0"/>
        </a:defRPr>
      </a:lvl5pPr>
      <a:lvl6pPr marL="457200" algn="l" rtl="0" fontAlgn="base">
        <a:spcBef>
          <a:spcPct val="0"/>
        </a:spcBef>
        <a:spcAft>
          <a:spcPct val="0"/>
        </a:spcAft>
        <a:defRPr sz="3200" b="1">
          <a:solidFill>
            <a:schemeClr val="bg1"/>
          </a:solidFill>
          <a:latin typeface="Arial" panose="020B0604020202020204" pitchFamily="34" charset="0"/>
        </a:defRPr>
      </a:lvl6pPr>
      <a:lvl7pPr marL="914400" algn="l" rtl="0" fontAlgn="base">
        <a:spcBef>
          <a:spcPct val="0"/>
        </a:spcBef>
        <a:spcAft>
          <a:spcPct val="0"/>
        </a:spcAft>
        <a:defRPr sz="3200" b="1">
          <a:solidFill>
            <a:schemeClr val="bg1"/>
          </a:solidFill>
          <a:latin typeface="Arial" panose="020B0604020202020204" pitchFamily="34" charset="0"/>
        </a:defRPr>
      </a:lvl7pPr>
      <a:lvl8pPr marL="1371600" algn="l" rtl="0" fontAlgn="base">
        <a:spcBef>
          <a:spcPct val="0"/>
        </a:spcBef>
        <a:spcAft>
          <a:spcPct val="0"/>
        </a:spcAft>
        <a:defRPr sz="3200" b="1">
          <a:solidFill>
            <a:schemeClr val="bg1"/>
          </a:solidFill>
          <a:latin typeface="Arial" panose="020B0604020202020204" pitchFamily="34" charset="0"/>
        </a:defRPr>
      </a:lvl8pPr>
      <a:lvl9pPr marL="1828800" algn="l" rtl="0" fontAlgn="base">
        <a:spcBef>
          <a:spcPct val="0"/>
        </a:spcBef>
        <a:spcAft>
          <a:spcPct val="0"/>
        </a:spcAft>
        <a:defRPr sz="3200" b="1">
          <a:solidFill>
            <a:schemeClr val="bg1"/>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accent1"/>
        </a:buClr>
        <a:buSzPct val="80000"/>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Arial" pitchFamily="34" charset="0"/>
        <a:buChar char="–"/>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70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Arial" pitchFamily="34" charset="0"/>
        <a:buChar char="–"/>
        <a:defRPr sz="24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
        <a:defRPr sz="2400">
          <a:solidFill>
            <a:schemeClr val="tx1"/>
          </a:solidFill>
          <a:latin typeface="+mn-lt"/>
        </a:defRPr>
      </a:lvl5pPr>
      <a:lvl6pPr marL="2514600" indent="-228600" algn="l" rtl="0" fontAlgn="base">
        <a:spcBef>
          <a:spcPct val="20000"/>
        </a:spcBef>
        <a:spcAft>
          <a:spcPct val="0"/>
        </a:spcAft>
        <a:buClr>
          <a:schemeClr val="hlink"/>
        </a:buClr>
        <a:buSzPct val="60000"/>
        <a:buFont typeface="Wingdings" panose="05000000000000000000" pitchFamily="2" charset="2"/>
        <a:defRPr sz="2400">
          <a:solidFill>
            <a:schemeClr val="tx1"/>
          </a:solidFill>
          <a:latin typeface="+mn-lt"/>
        </a:defRPr>
      </a:lvl6pPr>
      <a:lvl7pPr marL="2971800" indent="-228600" algn="l" rtl="0" fontAlgn="base">
        <a:spcBef>
          <a:spcPct val="20000"/>
        </a:spcBef>
        <a:spcAft>
          <a:spcPct val="0"/>
        </a:spcAft>
        <a:buClr>
          <a:schemeClr val="hlink"/>
        </a:buClr>
        <a:buSzPct val="60000"/>
        <a:buFont typeface="Wingdings" panose="05000000000000000000" pitchFamily="2" charset="2"/>
        <a:defRPr sz="2400">
          <a:solidFill>
            <a:schemeClr val="tx1"/>
          </a:solidFill>
          <a:latin typeface="+mn-lt"/>
        </a:defRPr>
      </a:lvl7pPr>
      <a:lvl8pPr marL="3429000" indent="-228600" algn="l" rtl="0" fontAlgn="base">
        <a:spcBef>
          <a:spcPct val="20000"/>
        </a:spcBef>
        <a:spcAft>
          <a:spcPct val="0"/>
        </a:spcAft>
        <a:buClr>
          <a:schemeClr val="hlink"/>
        </a:buClr>
        <a:buSzPct val="60000"/>
        <a:buFont typeface="Wingdings" panose="05000000000000000000" pitchFamily="2" charset="2"/>
        <a:defRPr sz="2400">
          <a:solidFill>
            <a:schemeClr val="tx1"/>
          </a:solidFill>
          <a:latin typeface="+mn-lt"/>
        </a:defRPr>
      </a:lvl8pPr>
      <a:lvl9pPr marL="3886200" indent="-228600" algn="l" rtl="0" fontAlgn="base">
        <a:spcBef>
          <a:spcPct val="20000"/>
        </a:spcBef>
        <a:spcAft>
          <a:spcPct val="0"/>
        </a:spcAft>
        <a:buClr>
          <a:schemeClr val="hlink"/>
        </a:buClr>
        <a:buSzPct val="60000"/>
        <a:buFont typeface="Wingdings" panose="05000000000000000000" pitchFamily="2" charset="2"/>
        <a:defRPr sz="24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588" y="0"/>
            <a:ext cx="9142412" cy="992188"/>
          </a:xfrm>
          <a:prstGeom prst="rect">
            <a:avLst/>
          </a:prstGeom>
          <a:gradFill rotWithShape="1">
            <a:gsLst>
              <a:gs pos="0">
                <a:srgbClr val="FFFFFF"/>
              </a:gs>
              <a:gs pos="100000">
                <a:schemeClr val="hlink"/>
              </a:gs>
            </a:gsLst>
            <a:lin ang="5400000" scaled="1"/>
          </a:gradFill>
          <a:ln>
            <a:noFill/>
          </a:ln>
        </p:spPr>
        <p:txBody>
          <a:bodyPr wrap="none" anchor="ctr"/>
          <a:lstStyle>
            <a:lvl1pPr>
              <a:defRPr b="1">
                <a:solidFill>
                  <a:schemeClr val="tx1"/>
                </a:solidFill>
                <a:latin typeface="Arial" panose="020B0604020202020204" pitchFamily="34" charset="0"/>
                <a:ea typeface="楷体_GB2312" charset="0"/>
              </a:defRPr>
            </a:lvl1pPr>
            <a:lvl2pPr marL="742950" indent="-285750">
              <a:defRPr b="1">
                <a:solidFill>
                  <a:schemeClr val="tx1"/>
                </a:solidFill>
                <a:latin typeface="Arial" panose="020B0604020202020204" pitchFamily="34" charset="0"/>
                <a:ea typeface="楷体_GB2312" charset="0"/>
              </a:defRPr>
            </a:lvl2pPr>
            <a:lvl3pPr marL="1143000" indent="-228600">
              <a:defRPr b="1">
                <a:solidFill>
                  <a:schemeClr val="tx1"/>
                </a:solidFill>
                <a:latin typeface="Arial" panose="020B0604020202020204" pitchFamily="34" charset="0"/>
                <a:ea typeface="楷体_GB2312" charset="0"/>
              </a:defRPr>
            </a:lvl3pPr>
            <a:lvl4pPr marL="1600200" indent="-228600">
              <a:defRPr b="1">
                <a:solidFill>
                  <a:schemeClr val="tx1"/>
                </a:solidFill>
                <a:latin typeface="Arial" panose="020B0604020202020204" pitchFamily="34" charset="0"/>
                <a:ea typeface="楷体_GB2312" charset="0"/>
              </a:defRPr>
            </a:lvl4pPr>
            <a:lvl5pPr marL="2057400" indent="-228600">
              <a:defRPr b="1">
                <a:solidFill>
                  <a:schemeClr val="tx1"/>
                </a:solidFill>
                <a:latin typeface="Arial" panose="020B0604020202020204" pitchFamily="34" charset="0"/>
                <a:ea typeface="楷体_GB2312" charset="0"/>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楷体_GB2312" charset="0"/>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楷体_GB2312" charset="0"/>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楷体_GB2312" charset="0"/>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楷体_GB2312" charset="0"/>
              </a:defRPr>
            </a:lvl9pPr>
          </a:lstStyle>
          <a:p>
            <a:pPr>
              <a:defRPr/>
            </a:pPr>
            <a:endParaRPr lang="zh-CN" altLang="en-US" smtClean="0"/>
          </a:p>
        </p:txBody>
      </p:sp>
      <p:sp>
        <p:nvSpPr>
          <p:cNvPr id="2051" name="Rectangle 3"/>
          <p:cNvSpPr>
            <a:spLocks noGrp="1" noChangeArrowheads="1"/>
          </p:cNvSpPr>
          <p:nvPr>
            <p:ph type="dt" sz="half" idx="2"/>
          </p:nvPr>
        </p:nvSpPr>
        <p:spPr bwMode="auto">
          <a:xfrm>
            <a:off x="327025" y="6453188"/>
            <a:ext cx="2514600" cy="304800"/>
          </a:xfrm>
          <a:prstGeom prst="rect">
            <a:avLst/>
          </a:prstGeom>
          <a:noFill/>
          <a:ln w="9525">
            <a:noFill/>
            <a:miter lim="800000"/>
          </a:ln>
          <a:effectLst/>
        </p:spPr>
        <p:txBody>
          <a:bodyPr vert="horz" wrap="square" lIns="91440" tIns="45720" rIns="91440" bIns="45720" numCol="1" anchor="t" anchorCtr="0" compatLnSpc="1"/>
          <a:lstStyle>
            <a:lvl1pPr eaLnBrk="1" hangingPunct="1">
              <a:defRPr sz="1000" b="0">
                <a:latin typeface="Verdana" panose="020B0604030504040204" pitchFamily="34" charset="0"/>
                <a:ea typeface="Gulim" pitchFamily="34" charset="-127"/>
              </a:defRPr>
            </a:lvl1pPr>
          </a:lstStyle>
          <a:p>
            <a:pPr>
              <a:defRPr/>
            </a:pPr>
            <a:fld id="{36EEE90B-BBE4-43C7-A8C0-6950649A6D0A}" type="datetime1">
              <a:rPr lang="zh-CN" altLang="en-US"/>
              <a:pPr>
                <a:defRPr/>
              </a:pPr>
              <a:t>2022/8/6</a:t>
            </a:fld>
            <a:endParaRPr lang="en-US" altLang="zh-CN"/>
          </a:p>
        </p:txBody>
      </p:sp>
      <p:sp>
        <p:nvSpPr>
          <p:cNvPr id="2052" name="Rectangle 4"/>
          <p:cNvSpPr>
            <a:spLocks noGrp="1" noChangeArrowheads="1"/>
          </p:cNvSpPr>
          <p:nvPr>
            <p:ph type="ftr" sz="quarter" idx="3"/>
          </p:nvPr>
        </p:nvSpPr>
        <p:spPr bwMode="auto">
          <a:xfrm>
            <a:off x="5943600" y="6453188"/>
            <a:ext cx="2895600" cy="3048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000" b="0">
                <a:latin typeface="Verdana" panose="020B0604030504040204" pitchFamily="34" charset="0"/>
                <a:ea typeface="宋体" panose="02010600030101010101" pitchFamily="2" charset="-122"/>
              </a:defRPr>
            </a:lvl1pPr>
          </a:lstStyle>
          <a:p>
            <a:pPr>
              <a:defRPr/>
            </a:pPr>
            <a:r>
              <a:rPr lang="zh-CN" altLang="en-US"/>
              <a:t>电子商务与品牌研究中心</a:t>
            </a:r>
            <a:endParaRPr lang="zh-CN" altLang="en-US">
              <a:ea typeface="Gulim" pitchFamily="34" charset="-127"/>
            </a:endParaRPr>
          </a:p>
        </p:txBody>
      </p:sp>
      <p:sp>
        <p:nvSpPr>
          <p:cNvPr id="2053" name="Rectangle 5"/>
          <p:cNvSpPr>
            <a:spLocks noGrp="1" noChangeArrowheads="1"/>
          </p:cNvSpPr>
          <p:nvPr>
            <p:ph type="sldNum" sz="quarter" idx="4"/>
          </p:nvPr>
        </p:nvSpPr>
        <p:spPr bwMode="auto">
          <a:xfrm>
            <a:off x="3276600" y="6453188"/>
            <a:ext cx="2133600" cy="3048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ctr">
              <a:defRPr sz="1000" b="0">
                <a:latin typeface="Verdana" pitchFamily="34" charset="0"/>
                <a:ea typeface="宋体" pitchFamily="2" charset="-122"/>
              </a:defRPr>
            </a:lvl1pPr>
          </a:lstStyle>
          <a:p>
            <a:pPr>
              <a:defRPr/>
            </a:pPr>
            <a:fld id="{371E77B5-711A-4C68-B3A1-BDDD910B42BA}" type="slidenum">
              <a:rPr lang="en-US" altLang="zh-CN"/>
              <a:pPr>
                <a:defRPr/>
              </a:pPr>
              <a:t>‹#›</a:t>
            </a:fld>
            <a:endParaRPr lang="en-US" altLang="zh-CN"/>
          </a:p>
        </p:txBody>
      </p:sp>
      <p:sp>
        <p:nvSpPr>
          <p:cNvPr id="2054" name="Rectangle 6"/>
          <p:cNvSpPr>
            <a:spLocks noChangeArrowheads="1"/>
          </p:cNvSpPr>
          <p:nvPr>
            <p:ph type="body" idx="4294967295"/>
          </p:nvPr>
        </p:nvSpPr>
        <p:spPr bwMode="auto">
          <a:xfrm>
            <a:off x="457200" y="1371600"/>
            <a:ext cx="836295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2055" name="未知"/>
          <p:cNvSpPr/>
          <p:nvPr/>
        </p:nvSpPr>
        <p:spPr bwMode="auto">
          <a:xfrm>
            <a:off x="2124075" y="152400"/>
            <a:ext cx="7027863" cy="828675"/>
          </a:xfrm>
          <a:custGeom>
            <a:avLst/>
            <a:gdLst/>
            <a:ahLst/>
            <a:cxnLst>
              <a:cxn ang="0">
                <a:pos x="0" y="657"/>
              </a:cxn>
              <a:cxn ang="0">
                <a:pos x="4134" y="657"/>
              </a:cxn>
              <a:cxn ang="0">
                <a:pos x="4134" y="0"/>
              </a:cxn>
              <a:cxn ang="0">
                <a:pos x="401" y="1"/>
              </a:cxn>
              <a:cxn ang="0">
                <a:pos x="0" y="657"/>
              </a:cxn>
            </a:cxnLst>
            <a:rect l="0" t="0" r="r" b="b"/>
            <a:pathLst>
              <a:path w="4134" h="657">
                <a:moveTo>
                  <a:pt x="0" y="657"/>
                </a:moveTo>
                <a:lnTo>
                  <a:pt x="4134" y="657"/>
                </a:lnTo>
                <a:lnTo>
                  <a:pt x="4134" y="0"/>
                </a:lnTo>
                <a:lnTo>
                  <a:pt x="401" y="1"/>
                </a:lnTo>
                <a:lnTo>
                  <a:pt x="0" y="657"/>
                </a:lnTo>
                <a:close/>
              </a:path>
            </a:pathLst>
          </a:custGeom>
          <a:gradFill rotWithShape="1">
            <a:gsLst>
              <a:gs pos="0">
                <a:schemeClr val="accent1">
                  <a:gamma/>
                  <a:shade val="46275"/>
                  <a:invGamma/>
                </a:schemeClr>
              </a:gs>
              <a:gs pos="100000">
                <a:schemeClr val="accent1"/>
              </a:gs>
            </a:gsLst>
            <a:lin ang="0" scaled="1"/>
          </a:gradFill>
          <a:ln w="9525">
            <a:noFill/>
            <a:round/>
          </a:ln>
          <a:effectLst/>
        </p:spPr>
        <p:txBody>
          <a:bodyPr/>
          <a:lstStyle/>
          <a:p>
            <a:pPr>
              <a:defRPr/>
            </a:pPr>
            <a:endParaRPr lang="zh-CN" altLang="en-US">
              <a:ea typeface="+mn-ea"/>
            </a:endParaRPr>
          </a:p>
        </p:txBody>
      </p:sp>
      <p:sp>
        <p:nvSpPr>
          <p:cNvPr id="2056" name="未知"/>
          <p:cNvSpPr>
            <a:spLocks/>
          </p:cNvSpPr>
          <p:nvPr/>
        </p:nvSpPr>
        <p:spPr bwMode="auto">
          <a:xfrm>
            <a:off x="0" y="981075"/>
            <a:ext cx="2124075" cy="288925"/>
          </a:xfrm>
          <a:custGeom>
            <a:avLst/>
            <a:gdLst>
              <a:gd name="T0" fmla="*/ 0 w 1338"/>
              <a:gd name="T1" fmla="*/ 0 h 182"/>
              <a:gd name="T2" fmla="*/ 2147483647 w 1338"/>
              <a:gd name="T3" fmla="*/ 0 h 182"/>
              <a:gd name="T4" fmla="*/ 2147483647 w 1338"/>
              <a:gd name="T5" fmla="*/ 2147483647 h 182"/>
              <a:gd name="T6" fmla="*/ 0 w 1338"/>
              <a:gd name="T7" fmla="*/ 2147483647 h 182"/>
              <a:gd name="T8" fmla="*/ 0 w 1338"/>
              <a:gd name="T9" fmla="*/ 0 h 1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8" h="182">
                <a:moveTo>
                  <a:pt x="0" y="0"/>
                </a:moveTo>
                <a:lnTo>
                  <a:pt x="1338" y="0"/>
                </a:lnTo>
                <a:lnTo>
                  <a:pt x="1138" y="182"/>
                </a:lnTo>
                <a:lnTo>
                  <a:pt x="0" y="181"/>
                </a:lnTo>
                <a:lnTo>
                  <a:pt x="0" y="0"/>
                </a:lnTo>
                <a:close/>
              </a:path>
            </a:pathLst>
          </a:custGeom>
          <a:solidFill>
            <a:schemeClr val="accent2"/>
          </a:solidFill>
          <a:ln w="9525">
            <a:noFill/>
            <a:round/>
            <a:headEnd/>
            <a:tailEnd/>
          </a:ln>
        </p:spPr>
        <p:txBody>
          <a:bodyPr/>
          <a:lstStyle/>
          <a:p>
            <a:pPr>
              <a:defRPr/>
            </a:pPr>
            <a:endParaRPr lang="zh-CN" altLang="en-US"/>
          </a:p>
        </p:txBody>
      </p:sp>
      <p:sp>
        <p:nvSpPr>
          <p:cNvPr id="2057" name="Rectangle 9"/>
          <p:cNvSpPr>
            <a:spLocks noChangeArrowheads="1"/>
          </p:cNvSpPr>
          <p:nvPr>
            <p:ph type="title" idx="4294967295"/>
          </p:nvPr>
        </p:nvSpPr>
        <p:spPr bwMode="auto">
          <a:xfrm>
            <a:off x="2590800" y="228600"/>
            <a:ext cx="6300788" cy="603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2058" name="Rectangle 10"/>
          <p:cNvSpPr>
            <a:spLocks noChangeArrowheads="1"/>
          </p:cNvSpPr>
          <p:nvPr/>
        </p:nvSpPr>
        <p:spPr bwMode="auto">
          <a:xfrm>
            <a:off x="33338" y="958850"/>
            <a:ext cx="1763712" cy="287338"/>
          </a:xfrm>
          <a:prstGeom prst="rect">
            <a:avLst/>
          </a:prstGeom>
          <a:noFill/>
          <a:ln w="9525">
            <a:noFill/>
            <a:miter lim="800000"/>
          </a:ln>
        </p:spPr>
        <p:txBody>
          <a:bodyPr lIns="92075" tIns="46038" rIns="92075" bIns="46038"/>
          <a:lstStyle>
            <a:lvl1pPr>
              <a:defRPr b="1">
                <a:solidFill>
                  <a:schemeClr val="tx1"/>
                </a:solidFill>
                <a:latin typeface="Arial" panose="020B0604020202020204" pitchFamily="34" charset="0"/>
                <a:ea typeface="楷体_GB2312" pitchFamily="1" charset="-122"/>
              </a:defRPr>
            </a:lvl1pPr>
            <a:lvl2pPr marL="742950" indent="-285750">
              <a:defRPr b="1">
                <a:solidFill>
                  <a:schemeClr val="tx1"/>
                </a:solidFill>
                <a:latin typeface="Arial" panose="020B0604020202020204" pitchFamily="34" charset="0"/>
                <a:ea typeface="楷体_GB2312" pitchFamily="1" charset="-122"/>
              </a:defRPr>
            </a:lvl2pPr>
            <a:lvl3pPr marL="1143000" indent="-228600">
              <a:defRPr b="1">
                <a:solidFill>
                  <a:schemeClr val="tx1"/>
                </a:solidFill>
                <a:latin typeface="Arial" panose="020B0604020202020204" pitchFamily="34" charset="0"/>
                <a:ea typeface="楷体_GB2312" pitchFamily="1" charset="-122"/>
              </a:defRPr>
            </a:lvl3pPr>
            <a:lvl4pPr marL="1600200" indent="-228600">
              <a:defRPr b="1">
                <a:solidFill>
                  <a:schemeClr val="tx1"/>
                </a:solidFill>
                <a:latin typeface="Arial" panose="020B0604020202020204" pitchFamily="34" charset="0"/>
                <a:ea typeface="楷体_GB2312" pitchFamily="1" charset="-122"/>
              </a:defRPr>
            </a:lvl4pPr>
            <a:lvl5pPr marL="2057400" indent="-228600">
              <a:defRPr b="1">
                <a:solidFill>
                  <a:schemeClr val="tx1"/>
                </a:solidFill>
                <a:latin typeface="Arial" panose="020B0604020202020204" pitchFamily="34" charset="0"/>
                <a:ea typeface="楷体_GB2312" pitchFamily="1"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楷体_GB2312" pitchFamily="1"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楷体_GB2312" pitchFamily="1"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楷体_GB2312" pitchFamily="1"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楷体_GB2312" pitchFamily="1" charset="-122"/>
              </a:defRPr>
            </a:lvl9pPr>
          </a:lstStyle>
          <a:p>
            <a:pPr algn="ctr" latinLnBrk="1">
              <a:spcBef>
                <a:spcPct val="20000"/>
              </a:spcBef>
              <a:buClr>
                <a:schemeClr val="accent1"/>
              </a:buClr>
              <a:buSzPct val="80000"/>
              <a:buFont typeface="Wingdings" panose="05000000000000000000" pitchFamily="2" charset="2"/>
              <a:buNone/>
              <a:defRPr/>
            </a:pPr>
            <a:r>
              <a:rPr lang="zh-CN" altLang="zh-CN" sz="1400" smtClean="0">
                <a:solidFill>
                  <a:schemeClr val="tx2"/>
                </a:solidFill>
                <a:latin typeface="Verdana" panose="020B0604030504040204" pitchFamily="34" charset="0"/>
                <a:ea typeface="宋体" panose="02010600030101010101" pitchFamily="2" charset="-122"/>
              </a:rPr>
              <a:t>电子商务概论</a:t>
            </a:r>
          </a:p>
        </p:txBody>
      </p:sp>
      <p:pic>
        <p:nvPicPr>
          <p:cNvPr id="2059" name="Picture 11" descr="十一五图标s副本"/>
          <p:cNvPicPr>
            <a:picLocks noChangeAspect="1" noChangeArrowheads="1"/>
          </p:cNvPicPr>
          <p:nvPr userDrawn="1"/>
        </p:nvPicPr>
        <p:blipFill>
          <a:blip r:embed="rId14">
            <a:clrChange>
              <a:clrFrom>
                <a:srgbClr val="FFFFFF"/>
              </a:clrFrom>
              <a:clrTo>
                <a:srgbClr val="FFFFFF">
                  <a:alpha val="0"/>
                </a:srgbClr>
              </a:clrTo>
            </a:clrChange>
          </a:blip>
          <a:srcRect/>
          <a:stretch>
            <a:fillRect/>
          </a:stretch>
        </p:blipFill>
        <p:spPr bwMode="auto">
          <a:xfrm>
            <a:off x="609600" y="0"/>
            <a:ext cx="1066800" cy="1066800"/>
          </a:xfrm>
          <a:prstGeom prst="rect">
            <a:avLst/>
          </a:prstGeom>
          <a:noFill/>
          <a:ln w="9525">
            <a:noFill/>
            <a:miter lim="800000"/>
            <a:headEnd/>
            <a:tailEnd/>
          </a:ln>
        </p:spPr>
      </p:pic>
      <p:pic>
        <p:nvPicPr>
          <p:cNvPr id="2060" name="图片 11" descr="图片1.jpg"/>
          <p:cNvPicPr>
            <a:picLocks noChangeAspect="1" noChangeArrowheads="1"/>
          </p:cNvPicPr>
          <p:nvPr userDrawn="1"/>
        </p:nvPicPr>
        <p:blipFill>
          <a:blip r:embed="rId15"/>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26" r:id="rId1"/>
    <p:sldLayoutId id="2147484043" r:id="rId2"/>
    <p:sldLayoutId id="2147484127" r:id="rId3"/>
    <p:sldLayoutId id="2147484128" r:id="rId4"/>
    <p:sldLayoutId id="2147484044" r:id="rId5"/>
    <p:sldLayoutId id="2147484045" r:id="rId6"/>
    <p:sldLayoutId id="2147484046" r:id="rId7"/>
    <p:sldLayoutId id="2147484047" r:id="rId8"/>
    <p:sldLayoutId id="2147484048" r:id="rId9"/>
    <p:sldLayoutId id="2147484049" r:id="rId10"/>
    <p:sldLayoutId id="2147484050" r:id="rId11"/>
    <p:sldLayoutId id="2147484051" r:id="rId12"/>
  </p:sldLayoutIdLst>
  <p:hf sldNum="0" hdr="0" ftr="0"/>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panose="020B0604020202020204" pitchFamily="34" charset="0"/>
        </a:defRPr>
      </a:lvl2pPr>
      <a:lvl3pPr algn="l" rtl="0" eaLnBrk="0" fontAlgn="base" hangingPunct="0">
        <a:spcBef>
          <a:spcPct val="0"/>
        </a:spcBef>
        <a:spcAft>
          <a:spcPct val="0"/>
        </a:spcAft>
        <a:defRPr sz="3200" b="1">
          <a:solidFill>
            <a:schemeClr val="bg1"/>
          </a:solidFill>
          <a:latin typeface="Arial" panose="020B0604020202020204" pitchFamily="34" charset="0"/>
        </a:defRPr>
      </a:lvl3pPr>
      <a:lvl4pPr algn="l" rtl="0" eaLnBrk="0" fontAlgn="base" hangingPunct="0">
        <a:spcBef>
          <a:spcPct val="0"/>
        </a:spcBef>
        <a:spcAft>
          <a:spcPct val="0"/>
        </a:spcAft>
        <a:defRPr sz="3200" b="1">
          <a:solidFill>
            <a:schemeClr val="bg1"/>
          </a:solidFill>
          <a:latin typeface="Arial" panose="020B0604020202020204" pitchFamily="34" charset="0"/>
        </a:defRPr>
      </a:lvl4pPr>
      <a:lvl5pPr algn="l" rtl="0" eaLnBrk="0" fontAlgn="base" hangingPunct="0">
        <a:spcBef>
          <a:spcPct val="0"/>
        </a:spcBef>
        <a:spcAft>
          <a:spcPct val="0"/>
        </a:spcAft>
        <a:defRPr sz="3200" b="1">
          <a:solidFill>
            <a:schemeClr val="bg1"/>
          </a:solidFill>
          <a:latin typeface="Arial" panose="020B0604020202020204" pitchFamily="34" charset="0"/>
        </a:defRPr>
      </a:lvl5pPr>
      <a:lvl6pPr marL="457200" algn="l" rtl="0" fontAlgn="base">
        <a:spcBef>
          <a:spcPct val="0"/>
        </a:spcBef>
        <a:spcAft>
          <a:spcPct val="0"/>
        </a:spcAft>
        <a:defRPr sz="3200" b="1">
          <a:solidFill>
            <a:schemeClr val="bg1"/>
          </a:solidFill>
          <a:latin typeface="Arial" panose="020B0604020202020204" pitchFamily="34" charset="0"/>
        </a:defRPr>
      </a:lvl6pPr>
      <a:lvl7pPr marL="914400" algn="l" rtl="0" fontAlgn="base">
        <a:spcBef>
          <a:spcPct val="0"/>
        </a:spcBef>
        <a:spcAft>
          <a:spcPct val="0"/>
        </a:spcAft>
        <a:defRPr sz="3200" b="1">
          <a:solidFill>
            <a:schemeClr val="bg1"/>
          </a:solidFill>
          <a:latin typeface="Arial" panose="020B0604020202020204" pitchFamily="34" charset="0"/>
        </a:defRPr>
      </a:lvl7pPr>
      <a:lvl8pPr marL="1371600" algn="l" rtl="0" fontAlgn="base">
        <a:spcBef>
          <a:spcPct val="0"/>
        </a:spcBef>
        <a:spcAft>
          <a:spcPct val="0"/>
        </a:spcAft>
        <a:defRPr sz="3200" b="1">
          <a:solidFill>
            <a:schemeClr val="bg1"/>
          </a:solidFill>
          <a:latin typeface="Arial" panose="020B0604020202020204" pitchFamily="34" charset="0"/>
        </a:defRPr>
      </a:lvl8pPr>
      <a:lvl9pPr marL="1828800" algn="l" rtl="0" fontAlgn="base">
        <a:spcBef>
          <a:spcPct val="0"/>
        </a:spcBef>
        <a:spcAft>
          <a:spcPct val="0"/>
        </a:spcAft>
        <a:defRPr sz="3200" b="1">
          <a:solidFill>
            <a:schemeClr val="bg1"/>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accent1"/>
        </a:buClr>
        <a:buSzPct val="80000"/>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Arial" pitchFamily="34" charset="0"/>
        <a:buChar char="–"/>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70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Arial" pitchFamily="34" charset="0"/>
        <a:buChar char="–"/>
        <a:defRPr sz="24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
        <a:defRPr sz="2400">
          <a:solidFill>
            <a:schemeClr val="tx1"/>
          </a:solidFill>
          <a:latin typeface="+mn-lt"/>
        </a:defRPr>
      </a:lvl5pPr>
      <a:lvl6pPr marL="2514600" indent="-228600" algn="l" rtl="0" fontAlgn="base">
        <a:spcBef>
          <a:spcPct val="20000"/>
        </a:spcBef>
        <a:spcAft>
          <a:spcPct val="0"/>
        </a:spcAft>
        <a:buClr>
          <a:schemeClr val="hlink"/>
        </a:buClr>
        <a:buSzPct val="60000"/>
        <a:buFont typeface="Wingdings" panose="05000000000000000000" pitchFamily="2" charset="2"/>
        <a:defRPr sz="2400">
          <a:solidFill>
            <a:schemeClr val="tx1"/>
          </a:solidFill>
          <a:latin typeface="+mn-lt"/>
        </a:defRPr>
      </a:lvl6pPr>
      <a:lvl7pPr marL="2971800" indent="-228600" algn="l" rtl="0" fontAlgn="base">
        <a:spcBef>
          <a:spcPct val="20000"/>
        </a:spcBef>
        <a:spcAft>
          <a:spcPct val="0"/>
        </a:spcAft>
        <a:buClr>
          <a:schemeClr val="hlink"/>
        </a:buClr>
        <a:buSzPct val="60000"/>
        <a:buFont typeface="Wingdings" panose="05000000000000000000" pitchFamily="2" charset="2"/>
        <a:defRPr sz="2400">
          <a:solidFill>
            <a:schemeClr val="tx1"/>
          </a:solidFill>
          <a:latin typeface="+mn-lt"/>
        </a:defRPr>
      </a:lvl7pPr>
      <a:lvl8pPr marL="3429000" indent="-228600" algn="l" rtl="0" fontAlgn="base">
        <a:spcBef>
          <a:spcPct val="20000"/>
        </a:spcBef>
        <a:spcAft>
          <a:spcPct val="0"/>
        </a:spcAft>
        <a:buClr>
          <a:schemeClr val="hlink"/>
        </a:buClr>
        <a:buSzPct val="60000"/>
        <a:buFont typeface="Wingdings" panose="05000000000000000000" pitchFamily="2" charset="2"/>
        <a:defRPr sz="2400">
          <a:solidFill>
            <a:schemeClr val="tx1"/>
          </a:solidFill>
          <a:latin typeface="+mn-lt"/>
        </a:defRPr>
      </a:lvl8pPr>
      <a:lvl9pPr marL="3886200" indent="-228600" algn="l" rtl="0" fontAlgn="base">
        <a:spcBef>
          <a:spcPct val="20000"/>
        </a:spcBef>
        <a:spcAft>
          <a:spcPct val="0"/>
        </a:spcAft>
        <a:buClr>
          <a:schemeClr val="hlink"/>
        </a:buClr>
        <a:buSzPct val="60000"/>
        <a:buFont typeface="Wingdings" panose="05000000000000000000" pitchFamily="2" charset="2"/>
        <a:defRPr sz="24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userDrawn="1"/>
        </p:nvSpPr>
        <p:spPr bwMode="auto">
          <a:xfrm>
            <a:off x="1588" y="0"/>
            <a:ext cx="9142412" cy="992188"/>
          </a:xfrm>
          <a:prstGeom prst="rect">
            <a:avLst/>
          </a:prstGeom>
          <a:gradFill rotWithShape="1">
            <a:gsLst>
              <a:gs pos="0">
                <a:srgbClr val="FFFFFF"/>
              </a:gs>
              <a:gs pos="100000">
                <a:schemeClr val="hlink"/>
              </a:gs>
            </a:gsLst>
            <a:lin ang="5400000" scaled="1"/>
          </a:gradFill>
          <a:ln>
            <a:noFill/>
          </a:ln>
          <a:extLst/>
        </p:spPr>
        <p:txBody>
          <a:bodyPr wrap="none" anchor="ctr"/>
          <a:lstStyle>
            <a:lvl1pPr>
              <a:buFont typeface="Arial" panose="020B0604020202020204" pitchFamily="34" charset="0"/>
              <a:defRPr b="1">
                <a:solidFill>
                  <a:schemeClr val="tx1"/>
                </a:solidFill>
                <a:latin typeface="Arial" panose="020B0604020202020204" pitchFamily="34" charset="0"/>
              </a:defRPr>
            </a:lvl1pPr>
            <a:lvl2pPr marL="742950" indent="-285750">
              <a:buFont typeface="Arial" panose="020B0604020202020204" pitchFamily="34" charset="0"/>
              <a:defRPr b="1">
                <a:solidFill>
                  <a:schemeClr val="tx1"/>
                </a:solidFill>
                <a:latin typeface="Arial" panose="020B0604020202020204" pitchFamily="34" charset="0"/>
              </a:defRPr>
            </a:lvl2pPr>
            <a:lvl3pPr marL="1143000" indent="-228600">
              <a:buFont typeface="Arial" panose="020B0604020202020204" pitchFamily="34" charset="0"/>
              <a:defRPr b="1">
                <a:solidFill>
                  <a:schemeClr val="tx1"/>
                </a:solidFill>
                <a:latin typeface="Arial" panose="020B0604020202020204" pitchFamily="34" charset="0"/>
              </a:defRPr>
            </a:lvl3pPr>
            <a:lvl4pPr marL="1600200" indent="-228600">
              <a:buFont typeface="Arial" panose="020B0604020202020204" pitchFamily="34" charset="0"/>
              <a:defRPr b="1">
                <a:solidFill>
                  <a:schemeClr val="tx1"/>
                </a:solidFill>
                <a:latin typeface="Arial" panose="020B0604020202020204" pitchFamily="34" charset="0"/>
              </a:defRPr>
            </a:lvl4pPr>
            <a:lvl5pPr marL="2057400" indent="-228600">
              <a:buFont typeface="Arial" panose="020B0604020202020204" pitchFamily="34" charse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a:defRPr/>
            </a:pPr>
            <a:endParaRPr lang="zh-CN" altLang="en-US" smtClean="0">
              <a:solidFill>
                <a:srgbClr val="4D4D4D"/>
              </a:solidFill>
              <a:ea typeface="宋体" panose="02010600030101010101" pitchFamily="2" charset="-122"/>
            </a:endParaRPr>
          </a:p>
        </p:txBody>
      </p:sp>
      <p:sp>
        <p:nvSpPr>
          <p:cNvPr id="2051" name="Rectangle 3"/>
          <p:cNvSpPr>
            <a:spLocks noGrp="1" noChangeArrowheads="1"/>
          </p:cNvSpPr>
          <p:nvPr>
            <p:ph type="dt" sz="half" idx="2"/>
          </p:nvPr>
        </p:nvSpPr>
        <p:spPr bwMode="auto">
          <a:xfrm>
            <a:off x="327025" y="6453188"/>
            <a:ext cx="2514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1000" b="0">
                <a:solidFill>
                  <a:srgbClr val="4D4D4D"/>
                </a:solidFill>
                <a:latin typeface="Verdana" pitchFamily="34" charset="0"/>
                <a:ea typeface="宋体" pitchFamily="2" charset="-122"/>
              </a:defRPr>
            </a:lvl1pPr>
          </a:lstStyle>
          <a:p>
            <a:pPr>
              <a:defRPr/>
            </a:pPr>
            <a:r>
              <a:rPr lang="en-US"/>
              <a:t>2010</a:t>
            </a:r>
            <a:r>
              <a:rPr lang="zh-CN" altLang="en-US"/>
              <a:t>-</a:t>
            </a:r>
            <a:r>
              <a:rPr lang="en-US"/>
              <a:t>3</a:t>
            </a:r>
            <a:endParaRPr lang="en-US">
              <a:ea typeface="Gulim" pitchFamily="34" charset="-127"/>
            </a:endParaRPr>
          </a:p>
        </p:txBody>
      </p:sp>
      <p:sp>
        <p:nvSpPr>
          <p:cNvPr id="2052" name="Rectangle 4"/>
          <p:cNvSpPr>
            <a:spLocks noGrp="1" noChangeArrowheads="1"/>
          </p:cNvSpPr>
          <p:nvPr>
            <p:ph type="ftr" sz="quarter" idx="3"/>
          </p:nvPr>
        </p:nvSpPr>
        <p:spPr bwMode="auto">
          <a:xfrm>
            <a:off x="5943600" y="6453188"/>
            <a:ext cx="2895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000" b="0">
                <a:solidFill>
                  <a:srgbClr val="4D4D4D"/>
                </a:solidFill>
                <a:latin typeface="Verdana" pitchFamily="34" charset="0"/>
                <a:ea typeface="宋体" pitchFamily="2" charset="-122"/>
              </a:defRPr>
            </a:lvl1pPr>
          </a:lstStyle>
          <a:p>
            <a:pPr>
              <a:defRPr/>
            </a:pPr>
            <a:r>
              <a:rPr lang="zh-CN" altLang="en-US"/>
              <a:t>电子商务与品牌研究中心</a:t>
            </a:r>
            <a:endParaRPr lang="zh-CN" altLang="en-US">
              <a:ea typeface="Gulim" pitchFamily="34" charset="-127"/>
            </a:endParaRPr>
          </a:p>
        </p:txBody>
      </p:sp>
      <p:sp>
        <p:nvSpPr>
          <p:cNvPr id="2053" name="Rectangle 5"/>
          <p:cNvSpPr>
            <a:spLocks noGrp="1" noChangeArrowheads="1"/>
          </p:cNvSpPr>
          <p:nvPr>
            <p:ph type="sldNum" sz="quarter" idx="4"/>
          </p:nvPr>
        </p:nvSpPr>
        <p:spPr bwMode="auto">
          <a:xfrm>
            <a:off x="3276600" y="6453188"/>
            <a:ext cx="2133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buFont typeface="Arial" pitchFamily="34" charset="0"/>
              <a:buNone/>
              <a:defRPr sz="1000" b="0">
                <a:solidFill>
                  <a:srgbClr val="4D4D4D"/>
                </a:solidFill>
                <a:latin typeface="Verdana" pitchFamily="34" charset="0"/>
                <a:ea typeface="宋体" pitchFamily="2" charset="-122"/>
              </a:defRPr>
            </a:lvl1pPr>
          </a:lstStyle>
          <a:p>
            <a:pPr>
              <a:defRPr/>
            </a:pPr>
            <a:fld id="{88149791-3AA9-4796-AAC0-B34A554CA57C}" type="slidenum">
              <a:rPr lang="en-US" altLang="zh-CN"/>
              <a:pPr>
                <a:defRPr/>
              </a:pPr>
              <a:t>‹#›</a:t>
            </a:fld>
            <a:endParaRPr lang="zh-CN" altLang="en-US"/>
          </a:p>
        </p:txBody>
      </p:sp>
      <p:sp>
        <p:nvSpPr>
          <p:cNvPr id="3078" name="Rectangle 6"/>
          <p:cNvSpPr>
            <a:spLocks noGrp="1" noChangeArrowheads="1"/>
          </p:cNvSpPr>
          <p:nvPr>
            <p:ph type="body" idx="1"/>
          </p:nvPr>
        </p:nvSpPr>
        <p:spPr bwMode="auto">
          <a:xfrm>
            <a:off x="457200" y="1371600"/>
            <a:ext cx="836295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3079" name="未知"/>
          <p:cNvSpPr>
            <a:spLocks/>
          </p:cNvSpPr>
          <p:nvPr/>
        </p:nvSpPr>
        <p:spPr bwMode="auto">
          <a:xfrm>
            <a:off x="2124075" y="152400"/>
            <a:ext cx="7027863" cy="828675"/>
          </a:xfrm>
          <a:custGeom>
            <a:avLst/>
            <a:gdLst>
              <a:gd name="T0" fmla="*/ 0 w 4134"/>
              <a:gd name="T1" fmla="*/ 2147483647 h 657"/>
              <a:gd name="T2" fmla="*/ 2147483647 w 4134"/>
              <a:gd name="T3" fmla="*/ 2147483647 h 657"/>
              <a:gd name="T4" fmla="*/ 2147483647 w 4134"/>
              <a:gd name="T5" fmla="*/ 0 h 657"/>
              <a:gd name="T6" fmla="*/ 2147483647 w 4134"/>
              <a:gd name="T7" fmla="*/ 2147483647 h 657"/>
              <a:gd name="T8" fmla="*/ 0 w 4134"/>
              <a:gd name="T9" fmla="*/ 2147483647 h 657"/>
              <a:gd name="T10" fmla="*/ 0 60000 65536"/>
              <a:gd name="T11" fmla="*/ 0 60000 65536"/>
              <a:gd name="T12" fmla="*/ 0 60000 65536"/>
              <a:gd name="T13" fmla="*/ 0 60000 65536"/>
              <a:gd name="T14" fmla="*/ 0 60000 65536"/>
              <a:gd name="T15" fmla="*/ 0 w 4134"/>
              <a:gd name="T16" fmla="*/ 0 h 657"/>
              <a:gd name="T17" fmla="*/ 4134 w 4134"/>
              <a:gd name="T18" fmla="*/ 657 h 657"/>
            </a:gdLst>
            <a:ahLst/>
            <a:cxnLst>
              <a:cxn ang="T10">
                <a:pos x="T0" y="T1"/>
              </a:cxn>
              <a:cxn ang="T11">
                <a:pos x="T2" y="T3"/>
              </a:cxn>
              <a:cxn ang="T12">
                <a:pos x="T4" y="T5"/>
              </a:cxn>
              <a:cxn ang="T13">
                <a:pos x="T6" y="T7"/>
              </a:cxn>
              <a:cxn ang="T14">
                <a:pos x="T8" y="T9"/>
              </a:cxn>
            </a:cxnLst>
            <a:rect l="T15" t="T16" r="T17" b="T18"/>
            <a:pathLst>
              <a:path w="4134" h="657">
                <a:moveTo>
                  <a:pt x="0" y="657"/>
                </a:moveTo>
                <a:lnTo>
                  <a:pt x="4134" y="657"/>
                </a:lnTo>
                <a:lnTo>
                  <a:pt x="4134" y="0"/>
                </a:lnTo>
                <a:lnTo>
                  <a:pt x="401" y="1"/>
                </a:lnTo>
                <a:lnTo>
                  <a:pt x="0" y="657"/>
                </a:lnTo>
                <a:close/>
              </a:path>
            </a:pathLst>
          </a:custGeom>
          <a:gradFill rotWithShape="1">
            <a:gsLst>
              <a:gs pos="0">
                <a:srgbClr val="23360D"/>
              </a:gs>
              <a:gs pos="100000">
                <a:schemeClr val="accent1"/>
              </a:gs>
            </a:gsLst>
            <a:lin ang="0" scaled="1"/>
          </a:gradFill>
          <a:ln w="9525">
            <a:noFill/>
            <a:round/>
            <a:headEnd/>
            <a:tailEnd/>
          </a:ln>
        </p:spPr>
        <p:txBody>
          <a:bodyPr/>
          <a:lstStyle/>
          <a:p>
            <a:pPr>
              <a:defRPr/>
            </a:pPr>
            <a:endParaRPr lang="zh-CN" altLang="en-US"/>
          </a:p>
        </p:txBody>
      </p:sp>
      <p:sp>
        <p:nvSpPr>
          <p:cNvPr id="3080" name="未知"/>
          <p:cNvSpPr>
            <a:spLocks/>
          </p:cNvSpPr>
          <p:nvPr/>
        </p:nvSpPr>
        <p:spPr bwMode="auto">
          <a:xfrm>
            <a:off x="0" y="981075"/>
            <a:ext cx="2124075" cy="288925"/>
          </a:xfrm>
          <a:custGeom>
            <a:avLst/>
            <a:gdLst>
              <a:gd name="T0" fmla="*/ 0 w 1338"/>
              <a:gd name="T1" fmla="*/ 0 h 182"/>
              <a:gd name="T2" fmla="*/ 2147483647 w 1338"/>
              <a:gd name="T3" fmla="*/ 0 h 182"/>
              <a:gd name="T4" fmla="*/ 2147483647 w 1338"/>
              <a:gd name="T5" fmla="*/ 2147483647 h 182"/>
              <a:gd name="T6" fmla="*/ 0 w 1338"/>
              <a:gd name="T7" fmla="*/ 2147483647 h 182"/>
              <a:gd name="T8" fmla="*/ 0 w 1338"/>
              <a:gd name="T9" fmla="*/ 0 h 182"/>
              <a:gd name="T10" fmla="*/ 0 60000 65536"/>
              <a:gd name="T11" fmla="*/ 0 60000 65536"/>
              <a:gd name="T12" fmla="*/ 0 60000 65536"/>
              <a:gd name="T13" fmla="*/ 0 60000 65536"/>
              <a:gd name="T14" fmla="*/ 0 60000 65536"/>
              <a:gd name="T15" fmla="*/ 0 w 1338"/>
              <a:gd name="T16" fmla="*/ 0 h 182"/>
              <a:gd name="T17" fmla="*/ 1338 w 1338"/>
              <a:gd name="T18" fmla="*/ 182 h 182"/>
            </a:gdLst>
            <a:ahLst/>
            <a:cxnLst>
              <a:cxn ang="T10">
                <a:pos x="T0" y="T1"/>
              </a:cxn>
              <a:cxn ang="T11">
                <a:pos x="T2" y="T3"/>
              </a:cxn>
              <a:cxn ang="T12">
                <a:pos x="T4" y="T5"/>
              </a:cxn>
              <a:cxn ang="T13">
                <a:pos x="T6" y="T7"/>
              </a:cxn>
              <a:cxn ang="T14">
                <a:pos x="T8" y="T9"/>
              </a:cxn>
            </a:cxnLst>
            <a:rect l="T15" t="T16" r="T17" b="T18"/>
            <a:pathLst>
              <a:path w="1338" h="182">
                <a:moveTo>
                  <a:pt x="0" y="0"/>
                </a:moveTo>
                <a:lnTo>
                  <a:pt x="1338" y="0"/>
                </a:lnTo>
                <a:lnTo>
                  <a:pt x="1138" y="182"/>
                </a:lnTo>
                <a:lnTo>
                  <a:pt x="0" y="181"/>
                </a:lnTo>
                <a:lnTo>
                  <a:pt x="0" y="0"/>
                </a:lnTo>
                <a:close/>
              </a:path>
            </a:pathLst>
          </a:custGeom>
          <a:solidFill>
            <a:schemeClr val="accent2"/>
          </a:solidFill>
          <a:ln w="9525">
            <a:noFill/>
            <a:round/>
            <a:headEnd/>
            <a:tailEnd/>
          </a:ln>
        </p:spPr>
        <p:txBody>
          <a:bodyPr/>
          <a:lstStyle/>
          <a:p>
            <a:pPr>
              <a:defRPr/>
            </a:pPr>
            <a:endParaRPr lang="zh-CN" altLang="en-US"/>
          </a:p>
        </p:txBody>
      </p:sp>
      <p:sp>
        <p:nvSpPr>
          <p:cNvPr id="3081" name="Rectangle 9"/>
          <p:cNvSpPr>
            <a:spLocks noGrp="1" noChangeArrowheads="1"/>
          </p:cNvSpPr>
          <p:nvPr>
            <p:ph type="title"/>
          </p:nvPr>
        </p:nvSpPr>
        <p:spPr bwMode="auto">
          <a:xfrm>
            <a:off x="2590800" y="228600"/>
            <a:ext cx="6300788" cy="603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2058" name="Rectangle 10"/>
          <p:cNvSpPr>
            <a:spLocks noChangeArrowheads="1"/>
          </p:cNvSpPr>
          <p:nvPr/>
        </p:nvSpPr>
        <p:spPr bwMode="auto">
          <a:xfrm>
            <a:off x="33338" y="958850"/>
            <a:ext cx="1763712" cy="287338"/>
          </a:xfrm>
          <a:prstGeom prst="rect">
            <a:avLst/>
          </a:prstGeom>
          <a:noFill/>
          <a:ln>
            <a:noFill/>
          </a:ln>
          <a:extLst/>
        </p:spPr>
        <p:txBody>
          <a:bodyPr lIns="92075" tIns="46038" rIns="92075" bIns="46038"/>
          <a:lstStyle>
            <a:lvl1pPr>
              <a:buFont typeface="Arial" panose="020B0604020202020204" pitchFamily="34" charset="0"/>
              <a:defRPr b="1">
                <a:solidFill>
                  <a:schemeClr val="tx1"/>
                </a:solidFill>
                <a:latin typeface="Arial" panose="020B0604020202020204" pitchFamily="34" charset="0"/>
              </a:defRPr>
            </a:lvl1pPr>
            <a:lvl2pPr marL="742950" indent="-285750">
              <a:buFont typeface="Arial" panose="020B0604020202020204" pitchFamily="34" charset="0"/>
              <a:defRPr b="1">
                <a:solidFill>
                  <a:schemeClr val="tx1"/>
                </a:solidFill>
                <a:latin typeface="Arial" panose="020B0604020202020204" pitchFamily="34" charset="0"/>
              </a:defRPr>
            </a:lvl2pPr>
            <a:lvl3pPr marL="1143000" indent="-228600">
              <a:buFont typeface="Arial" panose="020B0604020202020204" pitchFamily="34" charset="0"/>
              <a:defRPr b="1">
                <a:solidFill>
                  <a:schemeClr val="tx1"/>
                </a:solidFill>
                <a:latin typeface="Arial" panose="020B0604020202020204" pitchFamily="34" charset="0"/>
              </a:defRPr>
            </a:lvl3pPr>
            <a:lvl4pPr marL="1600200" indent="-228600">
              <a:buFont typeface="Arial" panose="020B0604020202020204" pitchFamily="34" charset="0"/>
              <a:defRPr b="1">
                <a:solidFill>
                  <a:schemeClr val="tx1"/>
                </a:solidFill>
                <a:latin typeface="Arial" panose="020B0604020202020204" pitchFamily="34" charset="0"/>
              </a:defRPr>
            </a:lvl4pPr>
            <a:lvl5pPr marL="2057400" indent="-228600">
              <a:buFont typeface="Arial" panose="020B0604020202020204" pitchFamily="34" charse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algn="ctr" latinLnBrk="1">
              <a:spcBef>
                <a:spcPct val="20000"/>
              </a:spcBef>
              <a:buClr>
                <a:srgbClr val="4B751D"/>
              </a:buClr>
              <a:buSzPct val="80000"/>
              <a:buFont typeface="Wingdings" panose="05000000000000000000" pitchFamily="2" charset="2"/>
              <a:buNone/>
              <a:defRPr/>
            </a:pPr>
            <a:r>
              <a:rPr lang="zh-CN" altLang="en-US" sz="1400" smtClean="0">
                <a:solidFill>
                  <a:srgbClr val="FFFFFF"/>
                </a:solidFill>
                <a:latin typeface="Verdana" panose="020B0604030504040204" pitchFamily="34" charset="0"/>
                <a:ea typeface="宋体" panose="02010600030101010101" pitchFamily="2" charset="-122"/>
              </a:rPr>
              <a:t>电子商务概论</a:t>
            </a:r>
          </a:p>
        </p:txBody>
      </p:sp>
      <p:pic>
        <p:nvPicPr>
          <p:cNvPr id="3083" name="Picture 11" descr="十一五图标s副本"/>
          <p:cNvPicPr>
            <a:picLocks noChangeAspect="1" noChangeArrowheads="1"/>
          </p:cNvPicPr>
          <p:nvPr userDrawn="1"/>
        </p:nvPicPr>
        <p:blipFill>
          <a:blip r:embed="rId13">
            <a:clrChange>
              <a:clrFrom>
                <a:srgbClr val="FFFFFF"/>
              </a:clrFrom>
              <a:clrTo>
                <a:srgbClr val="FFFFFF">
                  <a:alpha val="0"/>
                </a:srgbClr>
              </a:clrTo>
            </a:clrChange>
          </a:blip>
          <a:srcRect/>
          <a:stretch>
            <a:fillRect/>
          </a:stretch>
        </p:blipFill>
        <p:spPr bwMode="auto">
          <a:xfrm>
            <a:off x="609600" y="0"/>
            <a:ext cx="1066800" cy="1066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129" r:id="rId7"/>
    <p:sldLayoutId id="2147484058" r:id="rId8"/>
    <p:sldLayoutId id="2147484059" r:id="rId9"/>
    <p:sldLayoutId id="2147484060" r:id="rId10"/>
    <p:sldLayoutId id="2147484061" r:id="rId11"/>
  </p:sldLayoutIdLst>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pitchFamily="34" charset="0"/>
        </a:defRPr>
      </a:lvl2pPr>
      <a:lvl3pPr algn="l" rtl="0" eaLnBrk="0" fontAlgn="base" hangingPunct="0">
        <a:spcBef>
          <a:spcPct val="0"/>
        </a:spcBef>
        <a:spcAft>
          <a:spcPct val="0"/>
        </a:spcAft>
        <a:defRPr sz="3200" b="1">
          <a:solidFill>
            <a:schemeClr val="bg1"/>
          </a:solidFill>
          <a:latin typeface="Arial" pitchFamily="34" charset="0"/>
        </a:defRPr>
      </a:lvl3pPr>
      <a:lvl4pPr algn="l" rtl="0" eaLnBrk="0" fontAlgn="base" hangingPunct="0">
        <a:spcBef>
          <a:spcPct val="0"/>
        </a:spcBef>
        <a:spcAft>
          <a:spcPct val="0"/>
        </a:spcAft>
        <a:defRPr sz="3200" b="1">
          <a:solidFill>
            <a:schemeClr val="bg1"/>
          </a:solidFill>
          <a:latin typeface="Arial" pitchFamily="34" charset="0"/>
        </a:defRPr>
      </a:lvl4pPr>
      <a:lvl5pPr algn="l" rtl="0" eaLnBrk="0" fontAlgn="base" hangingPunct="0">
        <a:spcBef>
          <a:spcPct val="0"/>
        </a:spcBef>
        <a:spcAft>
          <a:spcPct val="0"/>
        </a:spcAft>
        <a:defRPr sz="3200" b="1">
          <a:solidFill>
            <a:schemeClr val="bg1"/>
          </a:solidFill>
          <a:latin typeface="Arial" pitchFamily="34" charset="0"/>
        </a:defRPr>
      </a:lvl5pPr>
      <a:lvl6pPr marL="457200" algn="l" rtl="0" eaLnBrk="0" fontAlgn="base" hangingPunct="0">
        <a:spcBef>
          <a:spcPct val="0"/>
        </a:spcBef>
        <a:spcAft>
          <a:spcPct val="0"/>
        </a:spcAft>
        <a:defRPr sz="3200" b="1">
          <a:solidFill>
            <a:schemeClr val="bg1"/>
          </a:solidFill>
          <a:latin typeface="Arial" pitchFamily="34" charset="0"/>
        </a:defRPr>
      </a:lvl6pPr>
      <a:lvl7pPr marL="914400" algn="l" rtl="0" eaLnBrk="0" fontAlgn="base" hangingPunct="0">
        <a:spcBef>
          <a:spcPct val="0"/>
        </a:spcBef>
        <a:spcAft>
          <a:spcPct val="0"/>
        </a:spcAft>
        <a:defRPr sz="3200" b="1">
          <a:solidFill>
            <a:schemeClr val="bg1"/>
          </a:solidFill>
          <a:latin typeface="Arial" pitchFamily="34" charset="0"/>
        </a:defRPr>
      </a:lvl7pPr>
      <a:lvl8pPr marL="1371600" algn="l" rtl="0" eaLnBrk="0" fontAlgn="base" hangingPunct="0">
        <a:spcBef>
          <a:spcPct val="0"/>
        </a:spcBef>
        <a:spcAft>
          <a:spcPct val="0"/>
        </a:spcAft>
        <a:defRPr sz="3200" b="1">
          <a:solidFill>
            <a:schemeClr val="bg1"/>
          </a:solidFill>
          <a:latin typeface="Arial" pitchFamily="34" charset="0"/>
        </a:defRPr>
      </a:lvl8pPr>
      <a:lvl9pPr marL="1828800" algn="l" rtl="0" eaLnBrk="0" fontAlgn="base" hangingPunct="0">
        <a:spcBef>
          <a:spcPct val="0"/>
        </a:spcBef>
        <a:spcAft>
          <a:spcPct val="0"/>
        </a:spcAft>
        <a:defRPr sz="3200" b="1">
          <a:solidFill>
            <a:schemeClr val="bg1"/>
          </a:solidFill>
          <a:latin typeface="Arial" pitchFamily="34" charset="0"/>
        </a:defRPr>
      </a:lvl9pPr>
    </p:titleStyle>
    <p:bodyStyle>
      <a:lvl1pPr marL="342900" indent="-342900" algn="l" rtl="0" eaLnBrk="0" fontAlgn="base" hangingPunct="0">
        <a:spcBef>
          <a:spcPct val="20000"/>
        </a:spcBef>
        <a:spcAft>
          <a:spcPct val="0"/>
        </a:spcAft>
        <a:buClr>
          <a:schemeClr val="accent1"/>
        </a:buClr>
        <a:buSzPct val="80000"/>
        <a:buFont typeface="Wingdings" pitchFamily="2" charset="2"/>
        <a:buChar char="l"/>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Wingdings"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7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5pPr>
      <a:lvl6pPr marL="25146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6pPr>
      <a:lvl7pPr marL="29718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7pPr>
      <a:lvl8pPr marL="34290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8pPr>
      <a:lvl9pPr marL="3886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userDrawn="1"/>
        </p:nvSpPr>
        <p:spPr bwMode="auto">
          <a:xfrm>
            <a:off x="1588" y="0"/>
            <a:ext cx="9142412" cy="992188"/>
          </a:xfrm>
          <a:prstGeom prst="rect">
            <a:avLst/>
          </a:prstGeom>
          <a:gradFill rotWithShape="1">
            <a:gsLst>
              <a:gs pos="0">
                <a:srgbClr val="FFFFFF"/>
              </a:gs>
              <a:gs pos="100000">
                <a:schemeClr val="hlink"/>
              </a:gs>
            </a:gsLst>
            <a:lin ang="5400000" scaled="1"/>
          </a:gradFill>
          <a:ln>
            <a:noFill/>
          </a:ln>
          <a:extLst/>
        </p:spPr>
        <p:txBody>
          <a:bodyPr wrap="none" anchor="ctr"/>
          <a:lstStyle>
            <a:lvl1pPr>
              <a:buFont typeface="Arial" panose="020B0604020202020204" pitchFamily="34" charset="0"/>
              <a:defRPr b="1">
                <a:solidFill>
                  <a:schemeClr val="tx1"/>
                </a:solidFill>
                <a:latin typeface="Arial" panose="020B0604020202020204" pitchFamily="34" charset="0"/>
              </a:defRPr>
            </a:lvl1pPr>
            <a:lvl2pPr marL="742950" indent="-285750">
              <a:buFont typeface="Arial" panose="020B0604020202020204" pitchFamily="34" charset="0"/>
              <a:defRPr b="1">
                <a:solidFill>
                  <a:schemeClr val="tx1"/>
                </a:solidFill>
                <a:latin typeface="Arial" panose="020B0604020202020204" pitchFamily="34" charset="0"/>
              </a:defRPr>
            </a:lvl2pPr>
            <a:lvl3pPr marL="1143000" indent="-228600">
              <a:buFont typeface="Arial" panose="020B0604020202020204" pitchFamily="34" charset="0"/>
              <a:defRPr b="1">
                <a:solidFill>
                  <a:schemeClr val="tx1"/>
                </a:solidFill>
                <a:latin typeface="Arial" panose="020B0604020202020204" pitchFamily="34" charset="0"/>
              </a:defRPr>
            </a:lvl3pPr>
            <a:lvl4pPr marL="1600200" indent="-228600">
              <a:buFont typeface="Arial" panose="020B0604020202020204" pitchFamily="34" charset="0"/>
              <a:defRPr b="1">
                <a:solidFill>
                  <a:schemeClr val="tx1"/>
                </a:solidFill>
                <a:latin typeface="Arial" panose="020B0604020202020204" pitchFamily="34" charset="0"/>
              </a:defRPr>
            </a:lvl4pPr>
            <a:lvl5pPr marL="2057400" indent="-228600">
              <a:buFont typeface="Arial" panose="020B0604020202020204" pitchFamily="34" charse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a:defRPr/>
            </a:pPr>
            <a:endParaRPr lang="zh-CN" altLang="en-US" smtClean="0">
              <a:solidFill>
                <a:srgbClr val="4D4D4D"/>
              </a:solidFill>
              <a:ea typeface="宋体" panose="02010600030101010101" pitchFamily="2" charset="-122"/>
            </a:endParaRPr>
          </a:p>
        </p:txBody>
      </p:sp>
      <p:sp>
        <p:nvSpPr>
          <p:cNvPr id="2051" name="Rectangle 3"/>
          <p:cNvSpPr>
            <a:spLocks noGrp="1" noChangeArrowheads="1"/>
          </p:cNvSpPr>
          <p:nvPr>
            <p:ph type="dt" sz="half" idx="2"/>
          </p:nvPr>
        </p:nvSpPr>
        <p:spPr bwMode="auto">
          <a:xfrm>
            <a:off x="327025" y="6453188"/>
            <a:ext cx="2514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1000" b="0">
                <a:solidFill>
                  <a:srgbClr val="4D4D4D"/>
                </a:solidFill>
                <a:latin typeface="Verdana" pitchFamily="34" charset="0"/>
                <a:ea typeface="宋体" pitchFamily="2" charset="-122"/>
              </a:defRPr>
            </a:lvl1pPr>
          </a:lstStyle>
          <a:p>
            <a:pPr>
              <a:defRPr/>
            </a:pPr>
            <a:r>
              <a:rPr lang="en-US"/>
              <a:t>2010</a:t>
            </a:r>
            <a:r>
              <a:rPr lang="zh-CN" altLang="en-US"/>
              <a:t>-</a:t>
            </a:r>
            <a:r>
              <a:rPr lang="en-US"/>
              <a:t>3</a:t>
            </a:r>
            <a:endParaRPr lang="en-US">
              <a:ea typeface="Gulim" pitchFamily="34" charset="-127"/>
            </a:endParaRPr>
          </a:p>
        </p:txBody>
      </p:sp>
      <p:sp>
        <p:nvSpPr>
          <p:cNvPr id="2052" name="Rectangle 4"/>
          <p:cNvSpPr>
            <a:spLocks noGrp="1" noChangeArrowheads="1"/>
          </p:cNvSpPr>
          <p:nvPr>
            <p:ph type="ftr" sz="quarter" idx="3"/>
          </p:nvPr>
        </p:nvSpPr>
        <p:spPr bwMode="auto">
          <a:xfrm>
            <a:off x="5943600" y="6453188"/>
            <a:ext cx="2895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000" b="0">
                <a:solidFill>
                  <a:srgbClr val="4D4D4D"/>
                </a:solidFill>
                <a:latin typeface="Verdana" pitchFamily="34" charset="0"/>
                <a:ea typeface="宋体" pitchFamily="2" charset="-122"/>
              </a:defRPr>
            </a:lvl1pPr>
          </a:lstStyle>
          <a:p>
            <a:pPr>
              <a:defRPr/>
            </a:pPr>
            <a:r>
              <a:rPr lang="zh-CN" altLang="en-US"/>
              <a:t>电子商务与品牌研究中心</a:t>
            </a:r>
            <a:endParaRPr lang="zh-CN" altLang="en-US">
              <a:ea typeface="Gulim" pitchFamily="34" charset="-127"/>
            </a:endParaRPr>
          </a:p>
        </p:txBody>
      </p:sp>
      <p:sp>
        <p:nvSpPr>
          <p:cNvPr id="2053" name="Rectangle 5"/>
          <p:cNvSpPr>
            <a:spLocks noGrp="1" noChangeArrowheads="1"/>
          </p:cNvSpPr>
          <p:nvPr>
            <p:ph type="sldNum" sz="quarter" idx="4"/>
          </p:nvPr>
        </p:nvSpPr>
        <p:spPr bwMode="auto">
          <a:xfrm>
            <a:off x="3276600" y="6453188"/>
            <a:ext cx="2133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buFont typeface="Arial" pitchFamily="34" charset="0"/>
              <a:buNone/>
              <a:defRPr sz="1000" b="0">
                <a:solidFill>
                  <a:srgbClr val="4D4D4D"/>
                </a:solidFill>
                <a:latin typeface="Verdana" pitchFamily="34" charset="0"/>
                <a:ea typeface="宋体" pitchFamily="2" charset="-122"/>
              </a:defRPr>
            </a:lvl1pPr>
          </a:lstStyle>
          <a:p>
            <a:pPr>
              <a:defRPr/>
            </a:pPr>
            <a:fld id="{1AA923C2-1427-4D98-8004-27DB76CDED36}" type="slidenum">
              <a:rPr lang="en-US" altLang="zh-CN"/>
              <a:pPr>
                <a:defRPr/>
              </a:pPr>
              <a:t>‹#›</a:t>
            </a:fld>
            <a:endParaRPr lang="zh-CN" altLang="en-US"/>
          </a:p>
        </p:txBody>
      </p:sp>
      <p:sp>
        <p:nvSpPr>
          <p:cNvPr id="4102" name="Rectangle 6"/>
          <p:cNvSpPr>
            <a:spLocks noGrp="1" noChangeArrowheads="1"/>
          </p:cNvSpPr>
          <p:nvPr>
            <p:ph type="body" idx="1"/>
          </p:nvPr>
        </p:nvSpPr>
        <p:spPr bwMode="auto">
          <a:xfrm>
            <a:off x="457200" y="1371600"/>
            <a:ext cx="836295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4103" name="未知"/>
          <p:cNvSpPr>
            <a:spLocks/>
          </p:cNvSpPr>
          <p:nvPr/>
        </p:nvSpPr>
        <p:spPr bwMode="auto">
          <a:xfrm>
            <a:off x="2124075" y="152400"/>
            <a:ext cx="7027863" cy="828675"/>
          </a:xfrm>
          <a:custGeom>
            <a:avLst/>
            <a:gdLst>
              <a:gd name="T0" fmla="*/ 0 w 4134"/>
              <a:gd name="T1" fmla="*/ 2147483647 h 657"/>
              <a:gd name="T2" fmla="*/ 2147483647 w 4134"/>
              <a:gd name="T3" fmla="*/ 2147483647 h 657"/>
              <a:gd name="T4" fmla="*/ 2147483647 w 4134"/>
              <a:gd name="T5" fmla="*/ 0 h 657"/>
              <a:gd name="T6" fmla="*/ 2147483647 w 4134"/>
              <a:gd name="T7" fmla="*/ 2147483647 h 657"/>
              <a:gd name="T8" fmla="*/ 0 w 4134"/>
              <a:gd name="T9" fmla="*/ 2147483647 h 657"/>
              <a:gd name="T10" fmla="*/ 0 60000 65536"/>
              <a:gd name="T11" fmla="*/ 0 60000 65536"/>
              <a:gd name="T12" fmla="*/ 0 60000 65536"/>
              <a:gd name="T13" fmla="*/ 0 60000 65536"/>
              <a:gd name="T14" fmla="*/ 0 60000 65536"/>
              <a:gd name="T15" fmla="*/ 0 w 4134"/>
              <a:gd name="T16" fmla="*/ 0 h 657"/>
              <a:gd name="T17" fmla="*/ 4134 w 4134"/>
              <a:gd name="T18" fmla="*/ 657 h 657"/>
            </a:gdLst>
            <a:ahLst/>
            <a:cxnLst>
              <a:cxn ang="T10">
                <a:pos x="T0" y="T1"/>
              </a:cxn>
              <a:cxn ang="T11">
                <a:pos x="T2" y="T3"/>
              </a:cxn>
              <a:cxn ang="T12">
                <a:pos x="T4" y="T5"/>
              </a:cxn>
              <a:cxn ang="T13">
                <a:pos x="T6" y="T7"/>
              </a:cxn>
              <a:cxn ang="T14">
                <a:pos x="T8" y="T9"/>
              </a:cxn>
            </a:cxnLst>
            <a:rect l="T15" t="T16" r="T17" b="T18"/>
            <a:pathLst>
              <a:path w="4134" h="657">
                <a:moveTo>
                  <a:pt x="0" y="657"/>
                </a:moveTo>
                <a:lnTo>
                  <a:pt x="4134" y="657"/>
                </a:lnTo>
                <a:lnTo>
                  <a:pt x="4134" y="0"/>
                </a:lnTo>
                <a:lnTo>
                  <a:pt x="401" y="1"/>
                </a:lnTo>
                <a:lnTo>
                  <a:pt x="0" y="657"/>
                </a:lnTo>
                <a:close/>
              </a:path>
            </a:pathLst>
          </a:custGeom>
          <a:gradFill rotWithShape="1">
            <a:gsLst>
              <a:gs pos="0">
                <a:srgbClr val="23360D"/>
              </a:gs>
              <a:gs pos="100000">
                <a:schemeClr val="accent1"/>
              </a:gs>
            </a:gsLst>
            <a:lin ang="0" scaled="1"/>
          </a:gradFill>
          <a:ln w="9525">
            <a:noFill/>
            <a:round/>
            <a:headEnd/>
            <a:tailEnd/>
          </a:ln>
        </p:spPr>
        <p:txBody>
          <a:bodyPr/>
          <a:lstStyle/>
          <a:p>
            <a:pPr>
              <a:defRPr/>
            </a:pPr>
            <a:endParaRPr lang="zh-CN" altLang="en-US"/>
          </a:p>
        </p:txBody>
      </p:sp>
      <p:sp>
        <p:nvSpPr>
          <p:cNvPr id="4104" name="未知"/>
          <p:cNvSpPr>
            <a:spLocks/>
          </p:cNvSpPr>
          <p:nvPr/>
        </p:nvSpPr>
        <p:spPr bwMode="auto">
          <a:xfrm>
            <a:off x="0" y="981075"/>
            <a:ext cx="2124075" cy="288925"/>
          </a:xfrm>
          <a:custGeom>
            <a:avLst/>
            <a:gdLst>
              <a:gd name="T0" fmla="*/ 0 w 1338"/>
              <a:gd name="T1" fmla="*/ 0 h 182"/>
              <a:gd name="T2" fmla="*/ 2147483647 w 1338"/>
              <a:gd name="T3" fmla="*/ 0 h 182"/>
              <a:gd name="T4" fmla="*/ 2147483647 w 1338"/>
              <a:gd name="T5" fmla="*/ 2147483647 h 182"/>
              <a:gd name="T6" fmla="*/ 0 w 1338"/>
              <a:gd name="T7" fmla="*/ 2147483647 h 182"/>
              <a:gd name="T8" fmla="*/ 0 w 1338"/>
              <a:gd name="T9" fmla="*/ 0 h 182"/>
              <a:gd name="T10" fmla="*/ 0 60000 65536"/>
              <a:gd name="T11" fmla="*/ 0 60000 65536"/>
              <a:gd name="T12" fmla="*/ 0 60000 65536"/>
              <a:gd name="T13" fmla="*/ 0 60000 65536"/>
              <a:gd name="T14" fmla="*/ 0 60000 65536"/>
              <a:gd name="T15" fmla="*/ 0 w 1338"/>
              <a:gd name="T16" fmla="*/ 0 h 182"/>
              <a:gd name="T17" fmla="*/ 1338 w 1338"/>
              <a:gd name="T18" fmla="*/ 182 h 182"/>
            </a:gdLst>
            <a:ahLst/>
            <a:cxnLst>
              <a:cxn ang="T10">
                <a:pos x="T0" y="T1"/>
              </a:cxn>
              <a:cxn ang="T11">
                <a:pos x="T2" y="T3"/>
              </a:cxn>
              <a:cxn ang="T12">
                <a:pos x="T4" y="T5"/>
              </a:cxn>
              <a:cxn ang="T13">
                <a:pos x="T6" y="T7"/>
              </a:cxn>
              <a:cxn ang="T14">
                <a:pos x="T8" y="T9"/>
              </a:cxn>
            </a:cxnLst>
            <a:rect l="T15" t="T16" r="T17" b="T18"/>
            <a:pathLst>
              <a:path w="1338" h="182">
                <a:moveTo>
                  <a:pt x="0" y="0"/>
                </a:moveTo>
                <a:lnTo>
                  <a:pt x="1338" y="0"/>
                </a:lnTo>
                <a:lnTo>
                  <a:pt x="1138" y="182"/>
                </a:lnTo>
                <a:lnTo>
                  <a:pt x="0" y="181"/>
                </a:lnTo>
                <a:lnTo>
                  <a:pt x="0" y="0"/>
                </a:lnTo>
                <a:close/>
              </a:path>
            </a:pathLst>
          </a:custGeom>
          <a:solidFill>
            <a:schemeClr val="accent2"/>
          </a:solidFill>
          <a:ln w="9525">
            <a:noFill/>
            <a:round/>
            <a:headEnd/>
            <a:tailEnd/>
          </a:ln>
        </p:spPr>
        <p:txBody>
          <a:bodyPr/>
          <a:lstStyle/>
          <a:p>
            <a:pPr>
              <a:defRPr/>
            </a:pPr>
            <a:endParaRPr lang="zh-CN" altLang="en-US"/>
          </a:p>
        </p:txBody>
      </p:sp>
      <p:sp>
        <p:nvSpPr>
          <p:cNvPr id="4105" name="Rectangle 9"/>
          <p:cNvSpPr>
            <a:spLocks noGrp="1" noChangeArrowheads="1"/>
          </p:cNvSpPr>
          <p:nvPr>
            <p:ph type="title"/>
          </p:nvPr>
        </p:nvSpPr>
        <p:spPr bwMode="auto">
          <a:xfrm>
            <a:off x="2590800" y="228600"/>
            <a:ext cx="6300788" cy="603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2058" name="Rectangle 10"/>
          <p:cNvSpPr>
            <a:spLocks noChangeArrowheads="1"/>
          </p:cNvSpPr>
          <p:nvPr/>
        </p:nvSpPr>
        <p:spPr bwMode="auto">
          <a:xfrm>
            <a:off x="33338" y="958850"/>
            <a:ext cx="1763712" cy="287338"/>
          </a:xfrm>
          <a:prstGeom prst="rect">
            <a:avLst/>
          </a:prstGeom>
          <a:noFill/>
          <a:ln>
            <a:noFill/>
          </a:ln>
          <a:extLst/>
        </p:spPr>
        <p:txBody>
          <a:bodyPr lIns="92075" tIns="46038" rIns="92075" bIns="46038"/>
          <a:lstStyle>
            <a:lvl1pPr>
              <a:buFont typeface="Arial" panose="020B0604020202020204" pitchFamily="34" charset="0"/>
              <a:defRPr b="1">
                <a:solidFill>
                  <a:schemeClr val="tx1"/>
                </a:solidFill>
                <a:latin typeface="Arial" panose="020B0604020202020204" pitchFamily="34" charset="0"/>
              </a:defRPr>
            </a:lvl1pPr>
            <a:lvl2pPr marL="742950" indent="-285750">
              <a:buFont typeface="Arial" panose="020B0604020202020204" pitchFamily="34" charset="0"/>
              <a:defRPr b="1">
                <a:solidFill>
                  <a:schemeClr val="tx1"/>
                </a:solidFill>
                <a:latin typeface="Arial" panose="020B0604020202020204" pitchFamily="34" charset="0"/>
              </a:defRPr>
            </a:lvl2pPr>
            <a:lvl3pPr marL="1143000" indent="-228600">
              <a:buFont typeface="Arial" panose="020B0604020202020204" pitchFamily="34" charset="0"/>
              <a:defRPr b="1">
                <a:solidFill>
                  <a:schemeClr val="tx1"/>
                </a:solidFill>
                <a:latin typeface="Arial" panose="020B0604020202020204" pitchFamily="34" charset="0"/>
              </a:defRPr>
            </a:lvl3pPr>
            <a:lvl4pPr marL="1600200" indent="-228600">
              <a:buFont typeface="Arial" panose="020B0604020202020204" pitchFamily="34" charset="0"/>
              <a:defRPr b="1">
                <a:solidFill>
                  <a:schemeClr val="tx1"/>
                </a:solidFill>
                <a:latin typeface="Arial" panose="020B0604020202020204" pitchFamily="34" charset="0"/>
              </a:defRPr>
            </a:lvl4pPr>
            <a:lvl5pPr marL="2057400" indent="-228600">
              <a:buFont typeface="Arial" panose="020B0604020202020204" pitchFamily="34" charse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algn="ctr" latinLnBrk="1">
              <a:spcBef>
                <a:spcPct val="20000"/>
              </a:spcBef>
              <a:buClr>
                <a:srgbClr val="4B751D"/>
              </a:buClr>
              <a:buSzPct val="80000"/>
              <a:buFont typeface="Wingdings" panose="05000000000000000000" pitchFamily="2" charset="2"/>
              <a:buNone/>
              <a:defRPr/>
            </a:pPr>
            <a:r>
              <a:rPr lang="zh-CN" altLang="en-US" sz="1400" smtClean="0">
                <a:solidFill>
                  <a:srgbClr val="FFFFFF"/>
                </a:solidFill>
                <a:latin typeface="Verdana" panose="020B0604030504040204" pitchFamily="34" charset="0"/>
                <a:ea typeface="宋体" panose="02010600030101010101" pitchFamily="2" charset="-122"/>
              </a:rPr>
              <a:t>电子商务概论</a:t>
            </a:r>
          </a:p>
        </p:txBody>
      </p:sp>
      <p:pic>
        <p:nvPicPr>
          <p:cNvPr id="4107" name="Picture 11" descr="十一五图标s副本"/>
          <p:cNvPicPr>
            <a:picLocks noChangeAspect="1" noChangeArrowheads="1"/>
          </p:cNvPicPr>
          <p:nvPr userDrawn="1"/>
        </p:nvPicPr>
        <p:blipFill>
          <a:blip r:embed="rId13">
            <a:clrChange>
              <a:clrFrom>
                <a:srgbClr val="FFFFFF"/>
              </a:clrFrom>
              <a:clrTo>
                <a:srgbClr val="FFFFFF">
                  <a:alpha val="0"/>
                </a:srgbClr>
              </a:clrTo>
            </a:clrChange>
          </a:blip>
          <a:srcRect/>
          <a:stretch>
            <a:fillRect/>
          </a:stretch>
        </p:blipFill>
        <p:spPr bwMode="auto">
          <a:xfrm>
            <a:off x="609600" y="0"/>
            <a:ext cx="1066800" cy="1066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130" r:id="rId7"/>
    <p:sldLayoutId id="2147484068" r:id="rId8"/>
    <p:sldLayoutId id="2147484069" r:id="rId9"/>
    <p:sldLayoutId id="2147484070" r:id="rId10"/>
    <p:sldLayoutId id="2147484071" r:id="rId11"/>
  </p:sldLayoutIdLst>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pitchFamily="34" charset="0"/>
        </a:defRPr>
      </a:lvl2pPr>
      <a:lvl3pPr algn="l" rtl="0" eaLnBrk="0" fontAlgn="base" hangingPunct="0">
        <a:spcBef>
          <a:spcPct val="0"/>
        </a:spcBef>
        <a:spcAft>
          <a:spcPct val="0"/>
        </a:spcAft>
        <a:defRPr sz="3200" b="1">
          <a:solidFill>
            <a:schemeClr val="bg1"/>
          </a:solidFill>
          <a:latin typeface="Arial" pitchFamily="34" charset="0"/>
        </a:defRPr>
      </a:lvl3pPr>
      <a:lvl4pPr algn="l" rtl="0" eaLnBrk="0" fontAlgn="base" hangingPunct="0">
        <a:spcBef>
          <a:spcPct val="0"/>
        </a:spcBef>
        <a:spcAft>
          <a:spcPct val="0"/>
        </a:spcAft>
        <a:defRPr sz="3200" b="1">
          <a:solidFill>
            <a:schemeClr val="bg1"/>
          </a:solidFill>
          <a:latin typeface="Arial" pitchFamily="34" charset="0"/>
        </a:defRPr>
      </a:lvl4pPr>
      <a:lvl5pPr algn="l" rtl="0" eaLnBrk="0" fontAlgn="base" hangingPunct="0">
        <a:spcBef>
          <a:spcPct val="0"/>
        </a:spcBef>
        <a:spcAft>
          <a:spcPct val="0"/>
        </a:spcAft>
        <a:defRPr sz="3200" b="1">
          <a:solidFill>
            <a:schemeClr val="bg1"/>
          </a:solidFill>
          <a:latin typeface="Arial" pitchFamily="34" charset="0"/>
        </a:defRPr>
      </a:lvl5pPr>
      <a:lvl6pPr marL="457200" algn="l" rtl="0" eaLnBrk="0" fontAlgn="base" hangingPunct="0">
        <a:spcBef>
          <a:spcPct val="0"/>
        </a:spcBef>
        <a:spcAft>
          <a:spcPct val="0"/>
        </a:spcAft>
        <a:defRPr sz="3200" b="1">
          <a:solidFill>
            <a:schemeClr val="bg1"/>
          </a:solidFill>
          <a:latin typeface="Arial" pitchFamily="34" charset="0"/>
        </a:defRPr>
      </a:lvl6pPr>
      <a:lvl7pPr marL="914400" algn="l" rtl="0" eaLnBrk="0" fontAlgn="base" hangingPunct="0">
        <a:spcBef>
          <a:spcPct val="0"/>
        </a:spcBef>
        <a:spcAft>
          <a:spcPct val="0"/>
        </a:spcAft>
        <a:defRPr sz="3200" b="1">
          <a:solidFill>
            <a:schemeClr val="bg1"/>
          </a:solidFill>
          <a:latin typeface="Arial" pitchFamily="34" charset="0"/>
        </a:defRPr>
      </a:lvl7pPr>
      <a:lvl8pPr marL="1371600" algn="l" rtl="0" eaLnBrk="0" fontAlgn="base" hangingPunct="0">
        <a:spcBef>
          <a:spcPct val="0"/>
        </a:spcBef>
        <a:spcAft>
          <a:spcPct val="0"/>
        </a:spcAft>
        <a:defRPr sz="3200" b="1">
          <a:solidFill>
            <a:schemeClr val="bg1"/>
          </a:solidFill>
          <a:latin typeface="Arial" pitchFamily="34" charset="0"/>
        </a:defRPr>
      </a:lvl8pPr>
      <a:lvl9pPr marL="1828800" algn="l" rtl="0" eaLnBrk="0" fontAlgn="base" hangingPunct="0">
        <a:spcBef>
          <a:spcPct val="0"/>
        </a:spcBef>
        <a:spcAft>
          <a:spcPct val="0"/>
        </a:spcAft>
        <a:defRPr sz="3200" b="1">
          <a:solidFill>
            <a:schemeClr val="bg1"/>
          </a:solidFill>
          <a:latin typeface="Arial" pitchFamily="34" charset="0"/>
        </a:defRPr>
      </a:lvl9pPr>
    </p:titleStyle>
    <p:bodyStyle>
      <a:lvl1pPr marL="342900" indent="-342900" algn="l" rtl="0" eaLnBrk="0" fontAlgn="base" hangingPunct="0">
        <a:spcBef>
          <a:spcPct val="20000"/>
        </a:spcBef>
        <a:spcAft>
          <a:spcPct val="0"/>
        </a:spcAft>
        <a:buClr>
          <a:schemeClr val="accent1"/>
        </a:buClr>
        <a:buSzPct val="80000"/>
        <a:buFont typeface="Wingdings" pitchFamily="2" charset="2"/>
        <a:buChar char="l"/>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Wingdings"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7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5pPr>
      <a:lvl6pPr marL="25146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6pPr>
      <a:lvl7pPr marL="29718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7pPr>
      <a:lvl8pPr marL="34290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8pPr>
      <a:lvl9pPr marL="3886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userDrawn="1"/>
        </p:nvSpPr>
        <p:spPr bwMode="auto">
          <a:xfrm>
            <a:off x="1588" y="0"/>
            <a:ext cx="9142412" cy="992188"/>
          </a:xfrm>
          <a:prstGeom prst="rect">
            <a:avLst/>
          </a:prstGeom>
          <a:gradFill rotWithShape="1">
            <a:gsLst>
              <a:gs pos="0">
                <a:srgbClr val="FFFFFF"/>
              </a:gs>
              <a:gs pos="100000">
                <a:schemeClr val="hlink"/>
              </a:gs>
            </a:gsLst>
            <a:lin ang="5400000" scaled="1"/>
          </a:gradFill>
          <a:ln>
            <a:noFill/>
          </a:ln>
          <a:extLst/>
        </p:spPr>
        <p:txBody>
          <a:bodyPr wrap="none" anchor="ctr"/>
          <a:lstStyle>
            <a:lvl1pPr>
              <a:buFont typeface="Arial" panose="020B0604020202020204" pitchFamily="34" charset="0"/>
              <a:defRPr b="1">
                <a:solidFill>
                  <a:schemeClr val="tx1"/>
                </a:solidFill>
                <a:latin typeface="Arial" panose="020B0604020202020204" pitchFamily="34" charset="0"/>
              </a:defRPr>
            </a:lvl1pPr>
            <a:lvl2pPr marL="742950" indent="-285750">
              <a:buFont typeface="Arial" panose="020B0604020202020204" pitchFamily="34" charset="0"/>
              <a:defRPr b="1">
                <a:solidFill>
                  <a:schemeClr val="tx1"/>
                </a:solidFill>
                <a:latin typeface="Arial" panose="020B0604020202020204" pitchFamily="34" charset="0"/>
              </a:defRPr>
            </a:lvl2pPr>
            <a:lvl3pPr marL="1143000" indent="-228600">
              <a:buFont typeface="Arial" panose="020B0604020202020204" pitchFamily="34" charset="0"/>
              <a:defRPr b="1">
                <a:solidFill>
                  <a:schemeClr val="tx1"/>
                </a:solidFill>
                <a:latin typeface="Arial" panose="020B0604020202020204" pitchFamily="34" charset="0"/>
              </a:defRPr>
            </a:lvl3pPr>
            <a:lvl4pPr marL="1600200" indent="-228600">
              <a:buFont typeface="Arial" panose="020B0604020202020204" pitchFamily="34" charset="0"/>
              <a:defRPr b="1">
                <a:solidFill>
                  <a:schemeClr val="tx1"/>
                </a:solidFill>
                <a:latin typeface="Arial" panose="020B0604020202020204" pitchFamily="34" charset="0"/>
              </a:defRPr>
            </a:lvl4pPr>
            <a:lvl5pPr marL="2057400" indent="-228600">
              <a:buFont typeface="Arial" panose="020B0604020202020204" pitchFamily="34" charse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a:defRPr/>
            </a:pPr>
            <a:endParaRPr lang="zh-CN" altLang="en-US" smtClean="0">
              <a:solidFill>
                <a:srgbClr val="4D4D4D"/>
              </a:solidFill>
              <a:ea typeface="宋体" panose="02010600030101010101" pitchFamily="2" charset="-122"/>
            </a:endParaRPr>
          </a:p>
        </p:txBody>
      </p:sp>
      <p:sp>
        <p:nvSpPr>
          <p:cNvPr id="2051" name="Rectangle 3"/>
          <p:cNvSpPr>
            <a:spLocks noGrp="1" noChangeArrowheads="1"/>
          </p:cNvSpPr>
          <p:nvPr>
            <p:ph type="dt" sz="half" idx="2"/>
          </p:nvPr>
        </p:nvSpPr>
        <p:spPr bwMode="auto">
          <a:xfrm>
            <a:off x="327025" y="6453188"/>
            <a:ext cx="2514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1000" b="0">
                <a:solidFill>
                  <a:srgbClr val="4D4D4D"/>
                </a:solidFill>
                <a:latin typeface="Verdana" pitchFamily="34" charset="0"/>
                <a:ea typeface="宋体" pitchFamily="2" charset="-122"/>
              </a:defRPr>
            </a:lvl1pPr>
          </a:lstStyle>
          <a:p>
            <a:pPr>
              <a:defRPr/>
            </a:pPr>
            <a:r>
              <a:rPr lang="en-US"/>
              <a:t>2010</a:t>
            </a:r>
            <a:r>
              <a:rPr lang="zh-CN" altLang="en-US"/>
              <a:t>-</a:t>
            </a:r>
            <a:r>
              <a:rPr lang="en-US"/>
              <a:t>3</a:t>
            </a:r>
            <a:endParaRPr lang="en-US">
              <a:ea typeface="Gulim" pitchFamily="34" charset="-127"/>
            </a:endParaRPr>
          </a:p>
        </p:txBody>
      </p:sp>
      <p:sp>
        <p:nvSpPr>
          <p:cNvPr id="2052" name="Rectangle 4"/>
          <p:cNvSpPr>
            <a:spLocks noGrp="1" noChangeArrowheads="1"/>
          </p:cNvSpPr>
          <p:nvPr>
            <p:ph type="ftr" sz="quarter" idx="3"/>
          </p:nvPr>
        </p:nvSpPr>
        <p:spPr bwMode="auto">
          <a:xfrm>
            <a:off x="5943600" y="6453188"/>
            <a:ext cx="2895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000" b="0">
                <a:solidFill>
                  <a:srgbClr val="4D4D4D"/>
                </a:solidFill>
                <a:latin typeface="Verdana" pitchFamily="34" charset="0"/>
                <a:ea typeface="宋体" pitchFamily="2" charset="-122"/>
              </a:defRPr>
            </a:lvl1pPr>
          </a:lstStyle>
          <a:p>
            <a:pPr>
              <a:defRPr/>
            </a:pPr>
            <a:r>
              <a:rPr lang="zh-CN" altLang="en-US"/>
              <a:t>电子商务与品牌研究中心</a:t>
            </a:r>
            <a:endParaRPr lang="zh-CN" altLang="en-US">
              <a:ea typeface="Gulim" pitchFamily="34" charset="-127"/>
            </a:endParaRPr>
          </a:p>
        </p:txBody>
      </p:sp>
      <p:sp>
        <p:nvSpPr>
          <p:cNvPr id="2053" name="Rectangle 5"/>
          <p:cNvSpPr>
            <a:spLocks noGrp="1" noChangeArrowheads="1"/>
          </p:cNvSpPr>
          <p:nvPr>
            <p:ph type="sldNum" sz="quarter" idx="4"/>
          </p:nvPr>
        </p:nvSpPr>
        <p:spPr bwMode="auto">
          <a:xfrm>
            <a:off x="3276600" y="6453188"/>
            <a:ext cx="2133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buFont typeface="Arial" pitchFamily="34" charset="0"/>
              <a:buNone/>
              <a:defRPr sz="1000" b="0">
                <a:solidFill>
                  <a:srgbClr val="4D4D4D"/>
                </a:solidFill>
                <a:latin typeface="Verdana" pitchFamily="34" charset="0"/>
                <a:ea typeface="宋体" pitchFamily="2" charset="-122"/>
              </a:defRPr>
            </a:lvl1pPr>
          </a:lstStyle>
          <a:p>
            <a:pPr>
              <a:defRPr/>
            </a:pPr>
            <a:fld id="{24A53475-08E5-4F6A-8EA5-36FF43A72DAE}" type="slidenum">
              <a:rPr lang="en-US" altLang="zh-CN"/>
              <a:pPr>
                <a:defRPr/>
              </a:pPr>
              <a:t>‹#›</a:t>
            </a:fld>
            <a:endParaRPr lang="zh-CN" altLang="en-US"/>
          </a:p>
        </p:txBody>
      </p:sp>
      <p:sp>
        <p:nvSpPr>
          <p:cNvPr id="5126" name="Rectangle 6"/>
          <p:cNvSpPr>
            <a:spLocks noGrp="1" noChangeArrowheads="1"/>
          </p:cNvSpPr>
          <p:nvPr>
            <p:ph type="body" idx="1"/>
          </p:nvPr>
        </p:nvSpPr>
        <p:spPr bwMode="auto">
          <a:xfrm>
            <a:off x="457200" y="1371600"/>
            <a:ext cx="836295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5127" name="未知"/>
          <p:cNvSpPr>
            <a:spLocks/>
          </p:cNvSpPr>
          <p:nvPr/>
        </p:nvSpPr>
        <p:spPr bwMode="auto">
          <a:xfrm>
            <a:off x="2124075" y="152400"/>
            <a:ext cx="7027863" cy="828675"/>
          </a:xfrm>
          <a:custGeom>
            <a:avLst/>
            <a:gdLst>
              <a:gd name="T0" fmla="*/ 0 w 4134"/>
              <a:gd name="T1" fmla="*/ 2147483647 h 657"/>
              <a:gd name="T2" fmla="*/ 2147483647 w 4134"/>
              <a:gd name="T3" fmla="*/ 2147483647 h 657"/>
              <a:gd name="T4" fmla="*/ 2147483647 w 4134"/>
              <a:gd name="T5" fmla="*/ 0 h 657"/>
              <a:gd name="T6" fmla="*/ 2147483647 w 4134"/>
              <a:gd name="T7" fmla="*/ 2147483647 h 657"/>
              <a:gd name="T8" fmla="*/ 0 w 4134"/>
              <a:gd name="T9" fmla="*/ 2147483647 h 657"/>
              <a:gd name="T10" fmla="*/ 0 60000 65536"/>
              <a:gd name="T11" fmla="*/ 0 60000 65536"/>
              <a:gd name="T12" fmla="*/ 0 60000 65536"/>
              <a:gd name="T13" fmla="*/ 0 60000 65536"/>
              <a:gd name="T14" fmla="*/ 0 60000 65536"/>
              <a:gd name="T15" fmla="*/ 0 w 4134"/>
              <a:gd name="T16" fmla="*/ 0 h 657"/>
              <a:gd name="T17" fmla="*/ 4134 w 4134"/>
              <a:gd name="T18" fmla="*/ 657 h 657"/>
            </a:gdLst>
            <a:ahLst/>
            <a:cxnLst>
              <a:cxn ang="T10">
                <a:pos x="T0" y="T1"/>
              </a:cxn>
              <a:cxn ang="T11">
                <a:pos x="T2" y="T3"/>
              </a:cxn>
              <a:cxn ang="T12">
                <a:pos x="T4" y="T5"/>
              </a:cxn>
              <a:cxn ang="T13">
                <a:pos x="T6" y="T7"/>
              </a:cxn>
              <a:cxn ang="T14">
                <a:pos x="T8" y="T9"/>
              </a:cxn>
            </a:cxnLst>
            <a:rect l="T15" t="T16" r="T17" b="T18"/>
            <a:pathLst>
              <a:path w="4134" h="657">
                <a:moveTo>
                  <a:pt x="0" y="657"/>
                </a:moveTo>
                <a:lnTo>
                  <a:pt x="4134" y="657"/>
                </a:lnTo>
                <a:lnTo>
                  <a:pt x="4134" y="0"/>
                </a:lnTo>
                <a:lnTo>
                  <a:pt x="401" y="1"/>
                </a:lnTo>
                <a:lnTo>
                  <a:pt x="0" y="657"/>
                </a:lnTo>
                <a:close/>
              </a:path>
            </a:pathLst>
          </a:custGeom>
          <a:gradFill rotWithShape="1">
            <a:gsLst>
              <a:gs pos="0">
                <a:srgbClr val="23360D"/>
              </a:gs>
              <a:gs pos="100000">
                <a:schemeClr val="accent1"/>
              </a:gs>
            </a:gsLst>
            <a:lin ang="0" scaled="1"/>
          </a:gradFill>
          <a:ln w="9525">
            <a:noFill/>
            <a:round/>
            <a:headEnd/>
            <a:tailEnd/>
          </a:ln>
        </p:spPr>
        <p:txBody>
          <a:bodyPr/>
          <a:lstStyle/>
          <a:p>
            <a:pPr>
              <a:defRPr/>
            </a:pPr>
            <a:endParaRPr lang="zh-CN" altLang="en-US"/>
          </a:p>
        </p:txBody>
      </p:sp>
      <p:sp>
        <p:nvSpPr>
          <p:cNvPr id="5128" name="未知"/>
          <p:cNvSpPr>
            <a:spLocks/>
          </p:cNvSpPr>
          <p:nvPr/>
        </p:nvSpPr>
        <p:spPr bwMode="auto">
          <a:xfrm>
            <a:off x="0" y="981075"/>
            <a:ext cx="2124075" cy="288925"/>
          </a:xfrm>
          <a:custGeom>
            <a:avLst/>
            <a:gdLst>
              <a:gd name="T0" fmla="*/ 0 w 1338"/>
              <a:gd name="T1" fmla="*/ 0 h 182"/>
              <a:gd name="T2" fmla="*/ 2147483647 w 1338"/>
              <a:gd name="T3" fmla="*/ 0 h 182"/>
              <a:gd name="T4" fmla="*/ 2147483647 w 1338"/>
              <a:gd name="T5" fmla="*/ 2147483647 h 182"/>
              <a:gd name="T6" fmla="*/ 0 w 1338"/>
              <a:gd name="T7" fmla="*/ 2147483647 h 182"/>
              <a:gd name="T8" fmla="*/ 0 w 1338"/>
              <a:gd name="T9" fmla="*/ 0 h 182"/>
              <a:gd name="T10" fmla="*/ 0 60000 65536"/>
              <a:gd name="T11" fmla="*/ 0 60000 65536"/>
              <a:gd name="T12" fmla="*/ 0 60000 65536"/>
              <a:gd name="T13" fmla="*/ 0 60000 65536"/>
              <a:gd name="T14" fmla="*/ 0 60000 65536"/>
              <a:gd name="T15" fmla="*/ 0 w 1338"/>
              <a:gd name="T16" fmla="*/ 0 h 182"/>
              <a:gd name="T17" fmla="*/ 1338 w 1338"/>
              <a:gd name="T18" fmla="*/ 182 h 182"/>
            </a:gdLst>
            <a:ahLst/>
            <a:cxnLst>
              <a:cxn ang="T10">
                <a:pos x="T0" y="T1"/>
              </a:cxn>
              <a:cxn ang="T11">
                <a:pos x="T2" y="T3"/>
              </a:cxn>
              <a:cxn ang="T12">
                <a:pos x="T4" y="T5"/>
              </a:cxn>
              <a:cxn ang="T13">
                <a:pos x="T6" y="T7"/>
              </a:cxn>
              <a:cxn ang="T14">
                <a:pos x="T8" y="T9"/>
              </a:cxn>
            </a:cxnLst>
            <a:rect l="T15" t="T16" r="T17" b="T18"/>
            <a:pathLst>
              <a:path w="1338" h="182">
                <a:moveTo>
                  <a:pt x="0" y="0"/>
                </a:moveTo>
                <a:lnTo>
                  <a:pt x="1338" y="0"/>
                </a:lnTo>
                <a:lnTo>
                  <a:pt x="1138" y="182"/>
                </a:lnTo>
                <a:lnTo>
                  <a:pt x="0" y="181"/>
                </a:lnTo>
                <a:lnTo>
                  <a:pt x="0" y="0"/>
                </a:lnTo>
                <a:close/>
              </a:path>
            </a:pathLst>
          </a:custGeom>
          <a:solidFill>
            <a:schemeClr val="accent2"/>
          </a:solidFill>
          <a:ln w="9525">
            <a:noFill/>
            <a:round/>
            <a:headEnd/>
            <a:tailEnd/>
          </a:ln>
        </p:spPr>
        <p:txBody>
          <a:bodyPr/>
          <a:lstStyle/>
          <a:p>
            <a:pPr>
              <a:defRPr/>
            </a:pPr>
            <a:endParaRPr lang="zh-CN" altLang="en-US"/>
          </a:p>
        </p:txBody>
      </p:sp>
      <p:sp>
        <p:nvSpPr>
          <p:cNvPr id="5129" name="Rectangle 9"/>
          <p:cNvSpPr>
            <a:spLocks noGrp="1" noChangeArrowheads="1"/>
          </p:cNvSpPr>
          <p:nvPr>
            <p:ph type="title"/>
          </p:nvPr>
        </p:nvSpPr>
        <p:spPr bwMode="auto">
          <a:xfrm>
            <a:off x="2590800" y="228600"/>
            <a:ext cx="6300788" cy="603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2058" name="Rectangle 10"/>
          <p:cNvSpPr>
            <a:spLocks noChangeArrowheads="1"/>
          </p:cNvSpPr>
          <p:nvPr/>
        </p:nvSpPr>
        <p:spPr bwMode="auto">
          <a:xfrm>
            <a:off x="33338" y="958850"/>
            <a:ext cx="1763712" cy="287338"/>
          </a:xfrm>
          <a:prstGeom prst="rect">
            <a:avLst/>
          </a:prstGeom>
          <a:noFill/>
          <a:ln>
            <a:noFill/>
          </a:ln>
          <a:extLst/>
        </p:spPr>
        <p:txBody>
          <a:bodyPr lIns="92075" tIns="46038" rIns="92075" bIns="46038"/>
          <a:lstStyle>
            <a:lvl1pPr>
              <a:buFont typeface="Arial" panose="020B0604020202020204" pitchFamily="34" charset="0"/>
              <a:defRPr b="1">
                <a:solidFill>
                  <a:schemeClr val="tx1"/>
                </a:solidFill>
                <a:latin typeface="Arial" panose="020B0604020202020204" pitchFamily="34" charset="0"/>
              </a:defRPr>
            </a:lvl1pPr>
            <a:lvl2pPr marL="742950" indent="-285750">
              <a:buFont typeface="Arial" panose="020B0604020202020204" pitchFamily="34" charset="0"/>
              <a:defRPr b="1">
                <a:solidFill>
                  <a:schemeClr val="tx1"/>
                </a:solidFill>
                <a:latin typeface="Arial" panose="020B0604020202020204" pitchFamily="34" charset="0"/>
              </a:defRPr>
            </a:lvl2pPr>
            <a:lvl3pPr marL="1143000" indent="-228600">
              <a:buFont typeface="Arial" panose="020B0604020202020204" pitchFamily="34" charset="0"/>
              <a:defRPr b="1">
                <a:solidFill>
                  <a:schemeClr val="tx1"/>
                </a:solidFill>
                <a:latin typeface="Arial" panose="020B0604020202020204" pitchFamily="34" charset="0"/>
              </a:defRPr>
            </a:lvl3pPr>
            <a:lvl4pPr marL="1600200" indent="-228600">
              <a:buFont typeface="Arial" panose="020B0604020202020204" pitchFamily="34" charset="0"/>
              <a:defRPr b="1">
                <a:solidFill>
                  <a:schemeClr val="tx1"/>
                </a:solidFill>
                <a:latin typeface="Arial" panose="020B0604020202020204" pitchFamily="34" charset="0"/>
              </a:defRPr>
            </a:lvl4pPr>
            <a:lvl5pPr marL="2057400" indent="-228600">
              <a:buFont typeface="Arial" panose="020B0604020202020204" pitchFamily="34" charse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algn="ctr" latinLnBrk="1">
              <a:spcBef>
                <a:spcPct val="20000"/>
              </a:spcBef>
              <a:buClr>
                <a:srgbClr val="4B751D"/>
              </a:buClr>
              <a:buSzPct val="80000"/>
              <a:buFont typeface="Wingdings" panose="05000000000000000000" pitchFamily="2" charset="2"/>
              <a:buNone/>
              <a:defRPr/>
            </a:pPr>
            <a:r>
              <a:rPr lang="zh-CN" altLang="en-US" sz="1400" smtClean="0">
                <a:solidFill>
                  <a:srgbClr val="FFFFFF"/>
                </a:solidFill>
                <a:latin typeface="Verdana" panose="020B0604030504040204" pitchFamily="34" charset="0"/>
                <a:ea typeface="宋体" panose="02010600030101010101" pitchFamily="2" charset="-122"/>
              </a:rPr>
              <a:t>电子商务概论</a:t>
            </a:r>
          </a:p>
        </p:txBody>
      </p:sp>
      <p:pic>
        <p:nvPicPr>
          <p:cNvPr id="5131" name="Picture 11" descr="十一五图标s副本"/>
          <p:cNvPicPr>
            <a:picLocks noChangeAspect="1" noChangeArrowheads="1"/>
          </p:cNvPicPr>
          <p:nvPr userDrawn="1"/>
        </p:nvPicPr>
        <p:blipFill>
          <a:blip r:embed="rId13">
            <a:clrChange>
              <a:clrFrom>
                <a:srgbClr val="FFFFFF"/>
              </a:clrFrom>
              <a:clrTo>
                <a:srgbClr val="FFFFFF">
                  <a:alpha val="0"/>
                </a:srgbClr>
              </a:clrTo>
            </a:clrChange>
          </a:blip>
          <a:srcRect/>
          <a:stretch>
            <a:fillRect/>
          </a:stretch>
        </p:blipFill>
        <p:spPr bwMode="auto">
          <a:xfrm>
            <a:off x="609600" y="0"/>
            <a:ext cx="1066800" cy="1066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131" r:id="rId7"/>
    <p:sldLayoutId id="2147484078" r:id="rId8"/>
    <p:sldLayoutId id="2147484079" r:id="rId9"/>
    <p:sldLayoutId id="2147484080" r:id="rId10"/>
    <p:sldLayoutId id="2147484081" r:id="rId11"/>
  </p:sldLayoutIdLst>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pitchFamily="34" charset="0"/>
        </a:defRPr>
      </a:lvl2pPr>
      <a:lvl3pPr algn="l" rtl="0" eaLnBrk="0" fontAlgn="base" hangingPunct="0">
        <a:spcBef>
          <a:spcPct val="0"/>
        </a:spcBef>
        <a:spcAft>
          <a:spcPct val="0"/>
        </a:spcAft>
        <a:defRPr sz="3200" b="1">
          <a:solidFill>
            <a:schemeClr val="bg1"/>
          </a:solidFill>
          <a:latin typeface="Arial" pitchFamily="34" charset="0"/>
        </a:defRPr>
      </a:lvl3pPr>
      <a:lvl4pPr algn="l" rtl="0" eaLnBrk="0" fontAlgn="base" hangingPunct="0">
        <a:spcBef>
          <a:spcPct val="0"/>
        </a:spcBef>
        <a:spcAft>
          <a:spcPct val="0"/>
        </a:spcAft>
        <a:defRPr sz="3200" b="1">
          <a:solidFill>
            <a:schemeClr val="bg1"/>
          </a:solidFill>
          <a:latin typeface="Arial" pitchFamily="34" charset="0"/>
        </a:defRPr>
      </a:lvl4pPr>
      <a:lvl5pPr algn="l" rtl="0" eaLnBrk="0" fontAlgn="base" hangingPunct="0">
        <a:spcBef>
          <a:spcPct val="0"/>
        </a:spcBef>
        <a:spcAft>
          <a:spcPct val="0"/>
        </a:spcAft>
        <a:defRPr sz="3200" b="1">
          <a:solidFill>
            <a:schemeClr val="bg1"/>
          </a:solidFill>
          <a:latin typeface="Arial" pitchFamily="34" charset="0"/>
        </a:defRPr>
      </a:lvl5pPr>
      <a:lvl6pPr marL="457200" algn="l" rtl="0" eaLnBrk="0" fontAlgn="base" hangingPunct="0">
        <a:spcBef>
          <a:spcPct val="0"/>
        </a:spcBef>
        <a:spcAft>
          <a:spcPct val="0"/>
        </a:spcAft>
        <a:defRPr sz="3200" b="1">
          <a:solidFill>
            <a:schemeClr val="bg1"/>
          </a:solidFill>
          <a:latin typeface="Arial" pitchFamily="34" charset="0"/>
        </a:defRPr>
      </a:lvl6pPr>
      <a:lvl7pPr marL="914400" algn="l" rtl="0" eaLnBrk="0" fontAlgn="base" hangingPunct="0">
        <a:spcBef>
          <a:spcPct val="0"/>
        </a:spcBef>
        <a:spcAft>
          <a:spcPct val="0"/>
        </a:spcAft>
        <a:defRPr sz="3200" b="1">
          <a:solidFill>
            <a:schemeClr val="bg1"/>
          </a:solidFill>
          <a:latin typeface="Arial" pitchFamily="34" charset="0"/>
        </a:defRPr>
      </a:lvl7pPr>
      <a:lvl8pPr marL="1371600" algn="l" rtl="0" eaLnBrk="0" fontAlgn="base" hangingPunct="0">
        <a:spcBef>
          <a:spcPct val="0"/>
        </a:spcBef>
        <a:spcAft>
          <a:spcPct val="0"/>
        </a:spcAft>
        <a:defRPr sz="3200" b="1">
          <a:solidFill>
            <a:schemeClr val="bg1"/>
          </a:solidFill>
          <a:latin typeface="Arial" pitchFamily="34" charset="0"/>
        </a:defRPr>
      </a:lvl8pPr>
      <a:lvl9pPr marL="1828800" algn="l" rtl="0" eaLnBrk="0" fontAlgn="base" hangingPunct="0">
        <a:spcBef>
          <a:spcPct val="0"/>
        </a:spcBef>
        <a:spcAft>
          <a:spcPct val="0"/>
        </a:spcAft>
        <a:defRPr sz="3200" b="1">
          <a:solidFill>
            <a:schemeClr val="bg1"/>
          </a:solidFill>
          <a:latin typeface="Arial" pitchFamily="34" charset="0"/>
        </a:defRPr>
      </a:lvl9pPr>
    </p:titleStyle>
    <p:bodyStyle>
      <a:lvl1pPr marL="342900" indent="-342900" algn="l" rtl="0" eaLnBrk="0" fontAlgn="base" hangingPunct="0">
        <a:spcBef>
          <a:spcPct val="20000"/>
        </a:spcBef>
        <a:spcAft>
          <a:spcPct val="0"/>
        </a:spcAft>
        <a:buClr>
          <a:schemeClr val="accent1"/>
        </a:buClr>
        <a:buSzPct val="80000"/>
        <a:buFont typeface="Wingdings" pitchFamily="2" charset="2"/>
        <a:buChar char="l"/>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Wingdings"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7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5pPr>
      <a:lvl6pPr marL="25146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6pPr>
      <a:lvl7pPr marL="29718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7pPr>
      <a:lvl8pPr marL="34290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8pPr>
      <a:lvl9pPr marL="3886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userDrawn="1"/>
        </p:nvSpPr>
        <p:spPr bwMode="auto">
          <a:xfrm>
            <a:off x="1588" y="0"/>
            <a:ext cx="9142412" cy="992188"/>
          </a:xfrm>
          <a:prstGeom prst="rect">
            <a:avLst/>
          </a:prstGeom>
          <a:gradFill rotWithShape="1">
            <a:gsLst>
              <a:gs pos="0">
                <a:srgbClr val="FFFFFF"/>
              </a:gs>
              <a:gs pos="100000">
                <a:schemeClr val="hlink"/>
              </a:gs>
            </a:gsLst>
            <a:lin ang="5400000" scaled="1"/>
          </a:gradFill>
          <a:ln>
            <a:noFill/>
          </a:ln>
          <a:extLst/>
        </p:spPr>
        <p:txBody>
          <a:bodyPr wrap="none" anchor="ctr"/>
          <a:lstStyle>
            <a:lvl1pPr>
              <a:buFont typeface="Arial" panose="020B0604020202020204" pitchFamily="34" charset="0"/>
              <a:defRPr b="1">
                <a:solidFill>
                  <a:schemeClr val="tx1"/>
                </a:solidFill>
                <a:latin typeface="Arial" panose="020B0604020202020204" pitchFamily="34" charset="0"/>
              </a:defRPr>
            </a:lvl1pPr>
            <a:lvl2pPr marL="742950" indent="-285750">
              <a:buFont typeface="Arial" panose="020B0604020202020204" pitchFamily="34" charset="0"/>
              <a:defRPr b="1">
                <a:solidFill>
                  <a:schemeClr val="tx1"/>
                </a:solidFill>
                <a:latin typeface="Arial" panose="020B0604020202020204" pitchFamily="34" charset="0"/>
              </a:defRPr>
            </a:lvl2pPr>
            <a:lvl3pPr marL="1143000" indent="-228600">
              <a:buFont typeface="Arial" panose="020B0604020202020204" pitchFamily="34" charset="0"/>
              <a:defRPr b="1">
                <a:solidFill>
                  <a:schemeClr val="tx1"/>
                </a:solidFill>
                <a:latin typeface="Arial" panose="020B0604020202020204" pitchFamily="34" charset="0"/>
              </a:defRPr>
            </a:lvl3pPr>
            <a:lvl4pPr marL="1600200" indent="-228600">
              <a:buFont typeface="Arial" panose="020B0604020202020204" pitchFamily="34" charset="0"/>
              <a:defRPr b="1">
                <a:solidFill>
                  <a:schemeClr val="tx1"/>
                </a:solidFill>
                <a:latin typeface="Arial" panose="020B0604020202020204" pitchFamily="34" charset="0"/>
              </a:defRPr>
            </a:lvl4pPr>
            <a:lvl5pPr marL="2057400" indent="-228600">
              <a:buFont typeface="Arial" panose="020B0604020202020204" pitchFamily="34" charse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a:defRPr/>
            </a:pPr>
            <a:endParaRPr lang="zh-CN" altLang="en-US" smtClean="0">
              <a:solidFill>
                <a:srgbClr val="4D4D4D"/>
              </a:solidFill>
              <a:ea typeface="宋体" panose="02010600030101010101" pitchFamily="2" charset="-122"/>
            </a:endParaRPr>
          </a:p>
        </p:txBody>
      </p:sp>
      <p:sp>
        <p:nvSpPr>
          <p:cNvPr id="2051" name="Rectangle 3"/>
          <p:cNvSpPr>
            <a:spLocks noGrp="1" noChangeArrowheads="1"/>
          </p:cNvSpPr>
          <p:nvPr>
            <p:ph type="dt" sz="half" idx="2"/>
          </p:nvPr>
        </p:nvSpPr>
        <p:spPr bwMode="auto">
          <a:xfrm>
            <a:off x="327025" y="6453188"/>
            <a:ext cx="2514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1000" b="0">
                <a:solidFill>
                  <a:srgbClr val="4D4D4D"/>
                </a:solidFill>
                <a:latin typeface="Verdana" pitchFamily="34" charset="0"/>
                <a:ea typeface="宋体" pitchFamily="2" charset="-122"/>
              </a:defRPr>
            </a:lvl1pPr>
          </a:lstStyle>
          <a:p>
            <a:pPr>
              <a:defRPr/>
            </a:pPr>
            <a:r>
              <a:rPr lang="en-US"/>
              <a:t>2010</a:t>
            </a:r>
            <a:r>
              <a:rPr lang="zh-CN" altLang="en-US"/>
              <a:t>-</a:t>
            </a:r>
            <a:r>
              <a:rPr lang="en-US"/>
              <a:t>3</a:t>
            </a:r>
            <a:endParaRPr lang="en-US">
              <a:ea typeface="Gulim" pitchFamily="34" charset="-127"/>
            </a:endParaRPr>
          </a:p>
        </p:txBody>
      </p:sp>
      <p:sp>
        <p:nvSpPr>
          <p:cNvPr id="2052" name="Rectangle 4"/>
          <p:cNvSpPr>
            <a:spLocks noGrp="1" noChangeArrowheads="1"/>
          </p:cNvSpPr>
          <p:nvPr>
            <p:ph type="ftr" sz="quarter" idx="3"/>
          </p:nvPr>
        </p:nvSpPr>
        <p:spPr bwMode="auto">
          <a:xfrm>
            <a:off x="5943600" y="6453188"/>
            <a:ext cx="2895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000" b="0">
                <a:solidFill>
                  <a:srgbClr val="4D4D4D"/>
                </a:solidFill>
                <a:latin typeface="Verdana" pitchFamily="34" charset="0"/>
                <a:ea typeface="宋体" pitchFamily="2" charset="-122"/>
              </a:defRPr>
            </a:lvl1pPr>
          </a:lstStyle>
          <a:p>
            <a:pPr>
              <a:defRPr/>
            </a:pPr>
            <a:r>
              <a:rPr lang="zh-CN" altLang="en-US"/>
              <a:t>电子商务与品牌研究中心</a:t>
            </a:r>
            <a:endParaRPr lang="zh-CN" altLang="en-US">
              <a:ea typeface="Gulim" pitchFamily="34" charset="-127"/>
            </a:endParaRPr>
          </a:p>
        </p:txBody>
      </p:sp>
      <p:sp>
        <p:nvSpPr>
          <p:cNvPr id="2053" name="Rectangle 5"/>
          <p:cNvSpPr>
            <a:spLocks noGrp="1" noChangeArrowheads="1"/>
          </p:cNvSpPr>
          <p:nvPr>
            <p:ph type="sldNum" sz="quarter" idx="4"/>
          </p:nvPr>
        </p:nvSpPr>
        <p:spPr bwMode="auto">
          <a:xfrm>
            <a:off x="3276600" y="6453188"/>
            <a:ext cx="2133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buFont typeface="Arial" pitchFamily="34" charset="0"/>
              <a:buNone/>
              <a:defRPr sz="1000" b="0">
                <a:solidFill>
                  <a:srgbClr val="4D4D4D"/>
                </a:solidFill>
                <a:latin typeface="Verdana" pitchFamily="34" charset="0"/>
                <a:ea typeface="宋体" pitchFamily="2" charset="-122"/>
              </a:defRPr>
            </a:lvl1pPr>
          </a:lstStyle>
          <a:p>
            <a:pPr>
              <a:defRPr/>
            </a:pPr>
            <a:fld id="{C8A74133-8F8E-4BAB-ACAC-A4BDF1E41978}" type="slidenum">
              <a:rPr lang="en-US" altLang="zh-CN"/>
              <a:pPr>
                <a:defRPr/>
              </a:pPr>
              <a:t>‹#›</a:t>
            </a:fld>
            <a:endParaRPr lang="zh-CN" altLang="en-US"/>
          </a:p>
        </p:txBody>
      </p:sp>
      <p:sp>
        <p:nvSpPr>
          <p:cNvPr id="6150" name="Rectangle 6"/>
          <p:cNvSpPr>
            <a:spLocks noGrp="1" noChangeArrowheads="1"/>
          </p:cNvSpPr>
          <p:nvPr>
            <p:ph type="body" idx="1"/>
          </p:nvPr>
        </p:nvSpPr>
        <p:spPr bwMode="auto">
          <a:xfrm>
            <a:off x="457200" y="1371600"/>
            <a:ext cx="836295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6151" name="未知"/>
          <p:cNvSpPr>
            <a:spLocks/>
          </p:cNvSpPr>
          <p:nvPr/>
        </p:nvSpPr>
        <p:spPr bwMode="auto">
          <a:xfrm>
            <a:off x="2124075" y="152400"/>
            <a:ext cx="7027863" cy="828675"/>
          </a:xfrm>
          <a:custGeom>
            <a:avLst/>
            <a:gdLst>
              <a:gd name="T0" fmla="*/ 0 w 4134"/>
              <a:gd name="T1" fmla="*/ 2147483647 h 657"/>
              <a:gd name="T2" fmla="*/ 2147483647 w 4134"/>
              <a:gd name="T3" fmla="*/ 2147483647 h 657"/>
              <a:gd name="T4" fmla="*/ 2147483647 w 4134"/>
              <a:gd name="T5" fmla="*/ 0 h 657"/>
              <a:gd name="T6" fmla="*/ 2147483647 w 4134"/>
              <a:gd name="T7" fmla="*/ 2147483647 h 657"/>
              <a:gd name="T8" fmla="*/ 0 w 4134"/>
              <a:gd name="T9" fmla="*/ 2147483647 h 657"/>
              <a:gd name="T10" fmla="*/ 0 60000 65536"/>
              <a:gd name="T11" fmla="*/ 0 60000 65536"/>
              <a:gd name="T12" fmla="*/ 0 60000 65536"/>
              <a:gd name="T13" fmla="*/ 0 60000 65536"/>
              <a:gd name="T14" fmla="*/ 0 60000 65536"/>
              <a:gd name="T15" fmla="*/ 0 w 4134"/>
              <a:gd name="T16" fmla="*/ 0 h 657"/>
              <a:gd name="T17" fmla="*/ 4134 w 4134"/>
              <a:gd name="T18" fmla="*/ 657 h 657"/>
            </a:gdLst>
            <a:ahLst/>
            <a:cxnLst>
              <a:cxn ang="T10">
                <a:pos x="T0" y="T1"/>
              </a:cxn>
              <a:cxn ang="T11">
                <a:pos x="T2" y="T3"/>
              </a:cxn>
              <a:cxn ang="T12">
                <a:pos x="T4" y="T5"/>
              </a:cxn>
              <a:cxn ang="T13">
                <a:pos x="T6" y="T7"/>
              </a:cxn>
              <a:cxn ang="T14">
                <a:pos x="T8" y="T9"/>
              </a:cxn>
            </a:cxnLst>
            <a:rect l="T15" t="T16" r="T17" b="T18"/>
            <a:pathLst>
              <a:path w="4134" h="657">
                <a:moveTo>
                  <a:pt x="0" y="657"/>
                </a:moveTo>
                <a:lnTo>
                  <a:pt x="4134" y="657"/>
                </a:lnTo>
                <a:lnTo>
                  <a:pt x="4134" y="0"/>
                </a:lnTo>
                <a:lnTo>
                  <a:pt x="401" y="1"/>
                </a:lnTo>
                <a:lnTo>
                  <a:pt x="0" y="657"/>
                </a:lnTo>
                <a:close/>
              </a:path>
            </a:pathLst>
          </a:custGeom>
          <a:gradFill rotWithShape="1">
            <a:gsLst>
              <a:gs pos="0">
                <a:srgbClr val="23360D"/>
              </a:gs>
              <a:gs pos="100000">
                <a:schemeClr val="accent1"/>
              </a:gs>
            </a:gsLst>
            <a:lin ang="0" scaled="1"/>
          </a:gradFill>
          <a:ln w="9525">
            <a:noFill/>
            <a:round/>
            <a:headEnd/>
            <a:tailEnd/>
          </a:ln>
        </p:spPr>
        <p:txBody>
          <a:bodyPr/>
          <a:lstStyle/>
          <a:p>
            <a:pPr>
              <a:defRPr/>
            </a:pPr>
            <a:endParaRPr lang="zh-CN" altLang="en-US"/>
          </a:p>
        </p:txBody>
      </p:sp>
      <p:sp>
        <p:nvSpPr>
          <p:cNvPr id="6152" name="未知"/>
          <p:cNvSpPr>
            <a:spLocks/>
          </p:cNvSpPr>
          <p:nvPr/>
        </p:nvSpPr>
        <p:spPr bwMode="auto">
          <a:xfrm>
            <a:off x="0" y="981075"/>
            <a:ext cx="2124075" cy="288925"/>
          </a:xfrm>
          <a:custGeom>
            <a:avLst/>
            <a:gdLst>
              <a:gd name="T0" fmla="*/ 0 w 1338"/>
              <a:gd name="T1" fmla="*/ 0 h 182"/>
              <a:gd name="T2" fmla="*/ 2147483647 w 1338"/>
              <a:gd name="T3" fmla="*/ 0 h 182"/>
              <a:gd name="T4" fmla="*/ 2147483647 w 1338"/>
              <a:gd name="T5" fmla="*/ 2147483647 h 182"/>
              <a:gd name="T6" fmla="*/ 0 w 1338"/>
              <a:gd name="T7" fmla="*/ 2147483647 h 182"/>
              <a:gd name="T8" fmla="*/ 0 w 1338"/>
              <a:gd name="T9" fmla="*/ 0 h 182"/>
              <a:gd name="T10" fmla="*/ 0 60000 65536"/>
              <a:gd name="T11" fmla="*/ 0 60000 65536"/>
              <a:gd name="T12" fmla="*/ 0 60000 65536"/>
              <a:gd name="T13" fmla="*/ 0 60000 65536"/>
              <a:gd name="T14" fmla="*/ 0 60000 65536"/>
              <a:gd name="T15" fmla="*/ 0 w 1338"/>
              <a:gd name="T16" fmla="*/ 0 h 182"/>
              <a:gd name="T17" fmla="*/ 1338 w 1338"/>
              <a:gd name="T18" fmla="*/ 182 h 182"/>
            </a:gdLst>
            <a:ahLst/>
            <a:cxnLst>
              <a:cxn ang="T10">
                <a:pos x="T0" y="T1"/>
              </a:cxn>
              <a:cxn ang="T11">
                <a:pos x="T2" y="T3"/>
              </a:cxn>
              <a:cxn ang="T12">
                <a:pos x="T4" y="T5"/>
              </a:cxn>
              <a:cxn ang="T13">
                <a:pos x="T6" y="T7"/>
              </a:cxn>
              <a:cxn ang="T14">
                <a:pos x="T8" y="T9"/>
              </a:cxn>
            </a:cxnLst>
            <a:rect l="T15" t="T16" r="T17" b="T18"/>
            <a:pathLst>
              <a:path w="1338" h="182">
                <a:moveTo>
                  <a:pt x="0" y="0"/>
                </a:moveTo>
                <a:lnTo>
                  <a:pt x="1338" y="0"/>
                </a:lnTo>
                <a:lnTo>
                  <a:pt x="1138" y="182"/>
                </a:lnTo>
                <a:lnTo>
                  <a:pt x="0" y="181"/>
                </a:lnTo>
                <a:lnTo>
                  <a:pt x="0" y="0"/>
                </a:lnTo>
                <a:close/>
              </a:path>
            </a:pathLst>
          </a:custGeom>
          <a:solidFill>
            <a:schemeClr val="accent2"/>
          </a:solidFill>
          <a:ln w="9525">
            <a:noFill/>
            <a:round/>
            <a:headEnd/>
            <a:tailEnd/>
          </a:ln>
        </p:spPr>
        <p:txBody>
          <a:bodyPr/>
          <a:lstStyle/>
          <a:p>
            <a:pPr>
              <a:defRPr/>
            </a:pPr>
            <a:endParaRPr lang="zh-CN" altLang="en-US"/>
          </a:p>
        </p:txBody>
      </p:sp>
      <p:sp>
        <p:nvSpPr>
          <p:cNvPr id="6153" name="Rectangle 9"/>
          <p:cNvSpPr>
            <a:spLocks noGrp="1" noChangeArrowheads="1"/>
          </p:cNvSpPr>
          <p:nvPr>
            <p:ph type="title"/>
          </p:nvPr>
        </p:nvSpPr>
        <p:spPr bwMode="auto">
          <a:xfrm>
            <a:off x="2590800" y="228600"/>
            <a:ext cx="6300788" cy="603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2058" name="Rectangle 10"/>
          <p:cNvSpPr>
            <a:spLocks noChangeArrowheads="1"/>
          </p:cNvSpPr>
          <p:nvPr/>
        </p:nvSpPr>
        <p:spPr bwMode="auto">
          <a:xfrm>
            <a:off x="33338" y="958850"/>
            <a:ext cx="1763712" cy="287338"/>
          </a:xfrm>
          <a:prstGeom prst="rect">
            <a:avLst/>
          </a:prstGeom>
          <a:noFill/>
          <a:ln>
            <a:noFill/>
          </a:ln>
          <a:extLst/>
        </p:spPr>
        <p:txBody>
          <a:bodyPr lIns="92075" tIns="46038" rIns="92075" bIns="46038"/>
          <a:lstStyle>
            <a:lvl1pPr>
              <a:buFont typeface="Arial" panose="020B0604020202020204" pitchFamily="34" charset="0"/>
              <a:defRPr b="1">
                <a:solidFill>
                  <a:schemeClr val="tx1"/>
                </a:solidFill>
                <a:latin typeface="Arial" panose="020B0604020202020204" pitchFamily="34" charset="0"/>
              </a:defRPr>
            </a:lvl1pPr>
            <a:lvl2pPr marL="742950" indent="-285750">
              <a:buFont typeface="Arial" panose="020B0604020202020204" pitchFamily="34" charset="0"/>
              <a:defRPr b="1">
                <a:solidFill>
                  <a:schemeClr val="tx1"/>
                </a:solidFill>
                <a:latin typeface="Arial" panose="020B0604020202020204" pitchFamily="34" charset="0"/>
              </a:defRPr>
            </a:lvl2pPr>
            <a:lvl3pPr marL="1143000" indent="-228600">
              <a:buFont typeface="Arial" panose="020B0604020202020204" pitchFamily="34" charset="0"/>
              <a:defRPr b="1">
                <a:solidFill>
                  <a:schemeClr val="tx1"/>
                </a:solidFill>
                <a:latin typeface="Arial" panose="020B0604020202020204" pitchFamily="34" charset="0"/>
              </a:defRPr>
            </a:lvl3pPr>
            <a:lvl4pPr marL="1600200" indent="-228600">
              <a:buFont typeface="Arial" panose="020B0604020202020204" pitchFamily="34" charset="0"/>
              <a:defRPr b="1">
                <a:solidFill>
                  <a:schemeClr val="tx1"/>
                </a:solidFill>
                <a:latin typeface="Arial" panose="020B0604020202020204" pitchFamily="34" charset="0"/>
              </a:defRPr>
            </a:lvl4pPr>
            <a:lvl5pPr marL="2057400" indent="-228600">
              <a:buFont typeface="Arial" panose="020B0604020202020204" pitchFamily="34" charse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algn="ctr" latinLnBrk="1">
              <a:spcBef>
                <a:spcPct val="20000"/>
              </a:spcBef>
              <a:buClr>
                <a:srgbClr val="4B751D"/>
              </a:buClr>
              <a:buSzPct val="80000"/>
              <a:buFont typeface="Wingdings" panose="05000000000000000000" pitchFamily="2" charset="2"/>
              <a:buNone/>
              <a:defRPr/>
            </a:pPr>
            <a:r>
              <a:rPr lang="zh-CN" altLang="en-US" sz="1400" smtClean="0">
                <a:solidFill>
                  <a:srgbClr val="FFFFFF"/>
                </a:solidFill>
                <a:latin typeface="Verdana" panose="020B0604030504040204" pitchFamily="34" charset="0"/>
                <a:ea typeface="宋体" panose="02010600030101010101" pitchFamily="2" charset="-122"/>
              </a:rPr>
              <a:t>电子商务概论</a:t>
            </a:r>
          </a:p>
        </p:txBody>
      </p:sp>
      <p:pic>
        <p:nvPicPr>
          <p:cNvPr id="6155" name="Picture 11" descr="十一五图标s副本"/>
          <p:cNvPicPr>
            <a:picLocks noChangeAspect="1" noChangeArrowheads="1"/>
          </p:cNvPicPr>
          <p:nvPr userDrawn="1"/>
        </p:nvPicPr>
        <p:blipFill>
          <a:blip r:embed="rId13">
            <a:clrChange>
              <a:clrFrom>
                <a:srgbClr val="FFFFFF"/>
              </a:clrFrom>
              <a:clrTo>
                <a:srgbClr val="FFFFFF">
                  <a:alpha val="0"/>
                </a:srgbClr>
              </a:clrTo>
            </a:clrChange>
          </a:blip>
          <a:srcRect/>
          <a:stretch>
            <a:fillRect/>
          </a:stretch>
        </p:blipFill>
        <p:spPr bwMode="auto">
          <a:xfrm>
            <a:off x="609600" y="0"/>
            <a:ext cx="1066800" cy="1066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132" r:id="rId7"/>
    <p:sldLayoutId id="2147484088" r:id="rId8"/>
    <p:sldLayoutId id="2147484089" r:id="rId9"/>
    <p:sldLayoutId id="2147484090" r:id="rId10"/>
    <p:sldLayoutId id="2147484091" r:id="rId11"/>
  </p:sldLayoutIdLst>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pitchFamily="34" charset="0"/>
        </a:defRPr>
      </a:lvl2pPr>
      <a:lvl3pPr algn="l" rtl="0" eaLnBrk="0" fontAlgn="base" hangingPunct="0">
        <a:spcBef>
          <a:spcPct val="0"/>
        </a:spcBef>
        <a:spcAft>
          <a:spcPct val="0"/>
        </a:spcAft>
        <a:defRPr sz="3200" b="1">
          <a:solidFill>
            <a:schemeClr val="bg1"/>
          </a:solidFill>
          <a:latin typeface="Arial" pitchFamily="34" charset="0"/>
        </a:defRPr>
      </a:lvl3pPr>
      <a:lvl4pPr algn="l" rtl="0" eaLnBrk="0" fontAlgn="base" hangingPunct="0">
        <a:spcBef>
          <a:spcPct val="0"/>
        </a:spcBef>
        <a:spcAft>
          <a:spcPct val="0"/>
        </a:spcAft>
        <a:defRPr sz="3200" b="1">
          <a:solidFill>
            <a:schemeClr val="bg1"/>
          </a:solidFill>
          <a:latin typeface="Arial" pitchFamily="34" charset="0"/>
        </a:defRPr>
      </a:lvl4pPr>
      <a:lvl5pPr algn="l" rtl="0" eaLnBrk="0" fontAlgn="base" hangingPunct="0">
        <a:spcBef>
          <a:spcPct val="0"/>
        </a:spcBef>
        <a:spcAft>
          <a:spcPct val="0"/>
        </a:spcAft>
        <a:defRPr sz="3200" b="1">
          <a:solidFill>
            <a:schemeClr val="bg1"/>
          </a:solidFill>
          <a:latin typeface="Arial" pitchFamily="34" charset="0"/>
        </a:defRPr>
      </a:lvl5pPr>
      <a:lvl6pPr marL="457200" algn="l" rtl="0" eaLnBrk="0" fontAlgn="base" hangingPunct="0">
        <a:spcBef>
          <a:spcPct val="0"/>
        </a:spcBef>
        <a:spcAft>
          <a:spcPct val="0"/>
        </a:spcAft>
        <a:defRPr sz="3200" b="1">
          <a:solidFill>
            <a:schemeClr val="bg1"/>
          </a:solidFill>
          <a:latin typeface="Arial" pitchFamily="34" charset="0"/>
        </a:defRPr>
      </a:lvl6pPr>
      <a:lvl7pPr marL="914400" algn="l" rtl="0" eaLnBrk="0" fontAlgn="base" hangingPunct="0">
        <a:spcBef>
          <a:spcPct val="0"/>
        </a:spcBef>
        <a:spcAft>
          <a:spcPct val="0"/>
        </a:spcAft>
        <a:defRPr sz="3200" b="1">
          <a:solidFill>
            <a:schemeClr val="bg1"/>
          </a:solidFill>
          <a:latin typeface="Arial" pitchFamily="34" charset="0"/>
        </a:defRPr>
      </a:lvl7pPr>
      <a:lvl8pPr marL="1371600" algn="l" rtl="0" eaLnBrk="0" fontAlgn="base" hangingPunct="0">
        <a:spcBef>
          <a:spcPct val="0"/>
        </a:spcBef>
        <a:spcAft>
          <a:spcPct val="0"/>
        </a:spcAft>
        <a:defRPr sz="3200" b="1">
          <a:solidFill>
            <a:schemeClr val="bg1"/>
          </a:solidFill>
          <a:latin typeface="Arial" pitchFamily="34" charset="0"/>
        </a:defRPr>
      </a:lvl8pPr>
      <a:lvl9pPr marL="1828800" algn="l" rtl="0" eaLnBrk="0" fontAlgn="base" hangingPunct="0">
        <a:spcBef>
          <a:spcPct val="0"/>
        </a:spcBef>
        <a:spcAft>
          <a:spcPct val="0"/>
        </a:spcAft>
        <a:defRPr sz="3200" b="1">
          <a:solidFill>
            <a:schemeClr val="bg1"/>
          </a:solidFill>
          <a:latin typeface="Arial" pitchFamily="34" charset="0"/>
        </a:defRPr>
      </a:lvl9pPr>
    </p:titleStyle>
    <p:bodyStyle>
      <a:lvl1pPr marL="342900" indent="-342900" algn="l" rtl="0" eaLnBrk="0" fontAlgn="base" hangingPunct="0">
        <a:spcBef>
          <a:spcPct val="20000"/>
        </a:spcBef>
        <a:spcAft>
          <a:spcPct val="0"/>
        </a:spcAft>
        <a:buClr>
          <a:schemeClr val="accent1"/>
        </a:buClr>
        <a:buSzPct val="80000"/>
        <a:buFont typeface="Wingdings" pitchFamily="2" charset="2"/>
        <a:buChar char="l"/>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Wingdings"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7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5pPr>
      <a:lvl6pPr marL="25146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6pPr>
      <a:lvl7pPr marL="29718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7pPr>
      <a:lvl8pPr marL="34290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8pPr>
      <a:lvl9pPr marL="3886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userDrawn="1"/>
        </p:nvSpPr>
        <p:spPr bwMode="auto">
          <a:xfrm>
            <a:off x="1588" y="0"/>
            <a:ext cx="9142412" cy="992188"/>
          </a:xfrm>
          <a:prstGeom prst="rect">
            <a:avLst/>
          </a:prstGeom>
          <a:gradFill rotWithShape="1">
            <a:gsLst>
              <a:gs pos="0">
                <a:srgbClr val="FFFFFF"/>
              </a:gs>
              <a:gs pos="100000">
                <a:schemeClr val="hlink"/>
              </a:gs>
            </a:gsLst>
            <a:lin ang="5400000" scaled="1"/>
          </a:gradFill>
          <a:ln>
            <a:noFill/>
          </a:ln>
          <a:extLst/>
        </p:spPr>
        <p:txBody>
          <a:bodyPr wrap="none" anchor="ctr"/>
          <a:lstStyle>
            <a:lvl1pPr>
              <a:buFont typeface="Arial" panose="020B0604020202020204" pitchFamily="34" charset="0"/>
              <a:defRPr b="1">
                <a:solidFill>
                  <a:schemeClr val="tx1"/>
                </a:solidFill>
                <a:latin typeface="Arial" panose="020B0604020202020204" pitchFamily="34" charset="0"/>
              </a:defRPr>
            </a:lvl1pPr>
            <a:lvl2pPr marL="742950" indent="-285750">
              <a:buFont typeface="Arial" panose="020B0604020202020204" pitchFamily="34" charset="0"/>
              <a:defRPr b="1">
                <a:solidFill>
                  <a:schemeClr val="tx1"/>
                </a:solidFill>
                <a:latin typeface="Arial" panose="020B0604020202020204" pitchFamily="34" charset="0"/>
              </a:defRPr>
            </a:lvl2pPr>
            <a:lvl3pPr marL="1143000" indent="-228600">
              <a:buFont typeface="Arial" panose="020B0604020202020204" pitchFamily="34" charset="0"/>
              <a:defRPr b="1">
                <a:solidFill>
                  <a:schemeClr val="tx1"/>
                </a:solidFill>
                <a:latin typeface="Arial" panose="020B0604020202020204" pitchFamily="34" charset="0"/>
              </a:defRPr>
            </a:lvl3pPr>
            <a:lvl4pPr marL="1600200" indent="-228600">
              <a:buFont typeface="Arial" panose="020B0604020202020204" pitchFamily="34" charset="0"/>
              <a:defRPr b="1">
                <a:solidFill>
                  <a:schemeClr val="tx1"/>
                </a:solidFill>
                <a:latin typeface="Arial" panose="020B0604020202020204" pitchFamily="34" charset="0"/>
              </a:defRPr>
            </a:lvl4pPr>
            <a:lvl5pPr marL="2057400" indent="-228600">
              <a:buFont typeface="Arial" panose="020B0604020202020204" pitchFamily="34" charse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a:defRPr/>
            </a:pPr>
            <a:endParaRPr lang="zh-CN" altLang="en-US" smtClean="0">
              <a:solidFill>
                <a:srgbClr val="4D4D4D"/>
              </a:solidFill>
              <a:ea typeface="宋体" panose="02010600030101010101" pitchFamily="2" charset="-122"/>
            </a:endParaRPr>
          </a:p>
        </p:txBody>
      </p:sp>
      <p:sp>
        <p:nvSpPr>
          <p:cNvPr id="2051" name="Rectangle 3"/>
          <p:cNvSpPr>
            <a:spLocks noGrp="1" noChangeArrowheads="1"/>
          </p:cNvSpPr>
          <p:nvPr>
            <p:ph type="dt" sz="half" idx="2"/>
          </p:nvPr>
        </p:nvSpPr>
        <p:spPr bwMode="auto">
          <a:xfrm>
            <a:off x="327025" y="6453188"/>
            <a:ext cx="2514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1000" b="0">
                <a:solidFill>
                  <a:srgbClr val="4D4D4D"/>
                </a:solidFill>
                <a:latin typeface="Verdana" pitchFamily="34" charset="0"/>
                <a:ea typeface="宋体" pitchFamily="2" charset="-122"/>
              </a:defRPr>
            </a:lvl1pPr>
          </a:lstStyle>
          <a:p>
            <a:pPr>
              <a:defRPr/>
            </a:pPr>
            <a:r>
              <a:rPr lang="en-US"/>
              <a:t>2010</a:t>
            </a:r>
            <a:r>
              <a:rPr lang="zh-CN" altLang="en-US"/>
              <a:t>-</a:t>
            </a:r>
            <a:r>
              <a:rPr lang="en-US"/>
              <a:t>3</a:t>
            </a:r>
            <a:endParaRPr lang="en-US">
              <a:ea typeface="Gulim" pitchFamily="34" charset="-127"/>
            </a:endParaRPr>
          </a:p>
        </p:txBody>
      </p:sp>
      <p:sp>
        <p:nvSpPr>
          <p:cNvPr id="2052" name="Rectangle 4"/>
          <p:cNvSpPr>
            <a:spLocks noGrp="1" noChangeArrowheads="1"/>
          </p:cNvSpPr>
          <p:nvPr>
            <p:ph type="ftr" sz="quarter" idx="3"/>
          </p:nvPr>
        </p:nvSpPr>
        <p:spPr bwMode="auto">
          <a:xfrm>
            <a:off x="5943600" y="6453188"/>
            <a:ext cx="2895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000" b="0">
                <a:solidFill>
                  <a:srgbClr val="4D4D4D"/>
                </a:solidFill>
                <a:latin typeface="Verdana" pitchFamily="34" charset="0"/>
                <a:ea typeface="宋体" pitchFamily="2" charset="-122"/>
              </a:defRPr>
            </a:lvl1pPr>
          </a:lstStyle>
          <a:p>
            <a:pPr>
              <a:defRPr/>
            </a:pPr>
            <a:r>
              <a:rPr lang="zh-CN" altLang="en-US"/>
              <a:t>电子商务与品牌研究中心</a:t>
            </a:r>
            <a:endParaRPr lang="zh-CN" altLang="en-US">
              <a:ea typeface="Gulim" pitchFamily="34" charset="-127"/>
            </a:endParaRPr>
          </a:p>
        </p:txBody>
      </p:sp>
      <p:sp>
        <p:nvSpPr>
          <p:cNvPr id="2053" name="Rectangle 5"/>
          <p:cNvSpPr>
            <a:spLocks noGrp="1" noChangeArrowheads="1"/>
          </p:cNvSpPr>
          <p:nvPr>
            <p:ph type="sldNum" sz="quarter" idx="4"/>
          </p:nvPr>
        </p:nvSpPr>
        <p:spPr bwMode="auto">
          <a:xfrm>
            <a:off x="3276600" y="6453188"/>
            <a:ext cx="2133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buFont typeface="Arial" pitchFamily="34" charset="0"/>
              <a:buNone/>
              <a:defRPr sz="1000" b="0">
                <a:solidFill>
                  <a:srgbClr val="4D4D4D"/>
                </a:solidFill>
                <a:latin typeface="Verdana" pitchFamily="34" charset="0"/>
                <a:ea typeface="宋体" pitchFamily="2" charset="-122"/>
              </a:defRPr>
            </a:lvl1pPr>
          </a:lstStyle>
          <a:p>
            <a:pPr>
              <a:defRPr/>
            </a:pPr>
            <a:fld id="{D07A8529-F81D-4558-9D1A-92C0147E2D69}" type="slidenum">
              <a:rPr lang="en-US" altLang="zh-CN"/>
              <a:pPr>
                <a:defRPr/>
              </a:pPr>
              <a:t>‹#›</a:t>
            </a:fld>
            <a:endParaRPr lang="zh-CN" altLang="en-US"/>
          </a:p>
        </p:txBody>
      </p:sp>
      <p:sp>
        <p:nvSpPr>
          <p:cNvPr id="7174" name="Rectangle 6"/>
          <p:cNvSpPr>
            <a:spLocks noGrp="1" noChangeArrowheads="1"/>
          </p:cNvSpPr>
          <p:nvPr>
            <p:ph type="body" idx="1"/>
          </p:nvPr>
        </p:nvSpPr>
        <p:spPr bwMode="auto">
          <a:xfrm>
            <a:off x="457200" y="1371600"/>
            <a:ext cx="836295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7175" name="未知"/>
          <p:cNvSpPr>
            <a:spLocks/>
          </p:cNvSpPr>
          <p:nvPr/>
        </p:nvSpPr>
        <p:spPr bwMode="auto">
          <a:xfrm>
            <a:off x="2124075" y="152400"/>
            <a:ext cx="7027863" cy="828675"/>
          </a:xfrm>
          <a:custGeom>
            <a:avLst/>
            <a:gdLst>
              <a:gd name="T0" fmla="*/ 0 w 4134"/>
              <a:gd name="T1" fmla="*/ 2147483647 h 657"/>
              <a:gd name="T2" fmla="*/ 2147483647 w 4134"/>
              <a:gd name="T3" fmla="*/ 2147483647 h 657"/>
              <a:gd name="T4" fmla="*/ 2147483647 w 4134"/>
              <a:gd name="T5" fmla="*/ 0 h 657"/>
              <a:gd name="T6" fmla="*/ 2147483647 w 4134"/>
              <a:gd name="T7" fmla="*/ 2147483647 h 657"/>
              <a:gd name="T8" fmla="*/ 0 w 4134"/>
              <a:gd name="T9" fmla="*/ 2147483647 h 657"/>
              <a:gd name="T10" fmla="*/ 0 60000 65536"/>
              <a:gd name="T11" fmla="*/ 0 60000 65536"/>
              <a:gd name="T12" fmla="*/ 0 60000 65536"/>
              <a:gd name="T13" fmla="*/ 0 60000 65536"/>
              <a:gd name="T14" fmla="*/ 0 60000 65536"/>
              <a:gd name="T15" fmla="*/ 0 w 4134"/>
              <a:gd name="T16" fmla="*/ 0 h 657"/>
              <a:gd name="T17" fmla="*/ 4134 w 4134"/>
              <a:gd name="T18" fmla="*/ 657 h 657"/>
            </a:gdLst>
            <a:ahLst/>
            <a:cxnLst>
              <a:cxn ang="T10">
                <a:pos x="T0" y="T1"/>
              </a:cxn>
              <a:cxn ang="T11">
                <a:pos x="T2" y="T3"/>
              </a:cxn>
              <a:cxn ang="T12">
                <a:pos x="T4" y="T5"/>
              </a:cxn>
              <a:cxn ang="T13">
                <a:pos x="T6" y="T7"/>
              </a:cxn>
              <a:cxn ang="T14">
                <a:pos x="T8" y="T9"/>
              </a:cxn>
            </a:cxnLst>
            <a:rect l="T15" t="T16" r="T17" b="T18"/>
            <a:pathLst>
              <a:path w="4134" h="657">
                <a:moveTo>
                  <a:pt x="0" y="657"/>
                </a:moveTo>
                <a:lnTo>
                  <a:pt x="4134" y="657"/>
                </a:lnTo>
                <a:lnTo>
                  <a:pt x="4134" y="0"/>
                </a:lnTo>
                <a:lnTo>
                  <a:pt x="401" y="1"/>
                </a:lnTo>
                <a:lnTo>
                  <a:pt x="0" y="657"/>
                </a:lnTo>
                <a:close/>
              </a:path>
            </a:pathLst>
          </a:custGeom>
          <a:gradFill rotWithShape="1">
            <a:gsLst>
              <a:gs pos="0">
                <a:srgbClr val="23360D"/>
              </a:gs>
              <a:gs pos="100000">
                <a:schemeClr val="accent1"/>
              </a:gs>
            </a:gsLst>
            <a:lin ang="0" scaled="1"/>
          </a:gradFill>
          <a:ln w="9525">
            <a:noFill/>
            <a:round/>
            <a:headEnd/>
            <a:tailEnd/>
          </a:ln>
        </p:spPr>
        <p:txBody>
          <a:bodyPr/>
          <a:lstStyle/>
          <a:p>
            <a:pPr>
              <a:defRPr/>
            </a:pPr>
            <a:endParaRPr lang="zh-CN" altLang="en-US"/>
          </a:p>
        </p:txBody>
      </p:sp>
      <p:sp>
        <p:nvSpPr>
          <p:cNvPr id="7176" name="未知"/>
          <p:cNvSpPr>
            <a:spLocks/>
          </p:cNvSpPr>
          <p:nvPr/>
        </p:nvSpPr>
        <p:spPr bwMode="auto">
          <a:xfrm>
            <a:off x="0" y="981075"/>
            <a:ext cx="2124075" cy="288925"/>
          </a:xfrm>
          <a:custGeom>
            <a:avLst/>
            <a:gdLst>
              <a:gd name="T0" fmla="*/ 0 w 1338"/>
              <a:gd name="T1" fmla="*/ 0 h 182"/>
              <a:gd name="T2" fmla="*/ 2147483647 w 1338"/>
              <a:gd name="T3" fmla="*/ 0 h 182"/>
              <a:gd name="T4" fmla="*/ 2147483647 w 1338"/>
              <a:gd name="T5" fmla="*/ 2147483647 h 182"/>
              <a:gd name="T6" fmla="*/ 0 w 1338"/>
              <a:gd name="T7" fmla="*/ 2147483647 h 182"/>
              <a:gd name="T8" fmla="*/ 0 w 1338"/>
              <a:gd name="T9" fmla="*/ 0 h 182"/>
              <a:gd name="T10" fmla="*/ 0 60000 65536"/>
              <a:gd name="T11" fmla="*/ 0 60000 65536"/>
              <a:gd name="T12" fmla="*/ 0 60000 65536"/>
              <a:gd name="T13" fmla="*/ 0 60000 65536"/>
              <a:gd name="T14" fmla="*/ 0 60000 65536"/>
              <a:gd name="T15" fmla="*/ 0 w 1338"/>
              <a:gd name="T16" fmla="*/ 0 h 182"/>
              <a:gd name="T17" fmla="*/ 1338 w 1338"/>
              <a:gd name="T18" fmla="*/ 182 h 182"/>
            </a:gdLst>
            <a:ahLst/>
            <a:cxnLst>
              <a:cxn ang="T10">
                <a:pos x="T0" y="T1"/>
              </a:cxn>
              <a:cxn ang="T11">
                <a:pos x="T2" y="T3"/>
              </a:cxn>
              <a:cxn ang="T12">
                <a:pos x="T4" y="T5"/>
              </a:cxn>
              <a:cxn ang="T13">
                <a:pos x="T6" y="T7"/>
              </a:cxn>
              <a:cxn ang="T14">
                <a:pos x="T8" y="T9"/>
              </a:cxn>
            </a:cxnLst>
            <a:rect l="T15" t="T16" r="T17" b="T18"/>
            <a:pathLst>
              <a:path w="1338" h="182">
                <a:moveTo>
                  <a:pt x="0" y="0"/>
                </a:moveTo>
                <a:lnTo>
                  <a:pt x="1338" y="0"/>
                </a:lnTo>
                <a:lnTo>
                  <a:pt x="1138" y="182"/>
                </a:lnTo>
                <a:lnTo>
                  <a:pt x="0" y="181"/>
                </a:lnTo>
                <a:lnTo>
                  <a:pt x="0" y="0"/>
                </a:lnTo>
                <a:close/>
              </a:path>
            </a:pathLst>
          </a:custGeom>
          <a:solidFill>
            <a:schemeClr val="accent2"/>
          </a:solidFill>
          <a:ln w="9525">
            <a:noFill/>
            <a:round/>
            <a:headEnd/>
            <a:tailEnd/>
          </a:ln>
        </p:spPr>
        <p:txBody>
          <a:bodyPr/>
          <a:lstStyle/>
          <a:p>
            <a:pPr>
              <a:defRPr/>
            </a:pPr>
            <a:endParaRPr lang="zh-CN" altLang="en-US"/>
          </a:p>
        </p:txBody>
      </p:sp>
      <p:sp>
        <p:nvSpPr>
          <p:cNvPr id="7177" name="Rectangle 9"/>
          <p:cNvSpPr>
            <a:spLocks noGrp="1" noChangeArrowheads="1"/>
          </p:cNvSpPr>
          <p:nvPr>
            <p:ph type="title"/>
          </p:nvPr>
        </p:nvSpPr>
        <p:spPr bwMode="auto">
          <a:xfrm>
            <a:off x="2590800" y="228600"/>
            <a:ext cx="6300788" cy="603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2058" name="Rectangle 10"/>
          <p:cNvSpPr>
            <a:spLocks noChangeArrowheads="1"/>
          </p:cNvSpPr>
          <p:nvPr/>
        </p:nvSpPr>
        <p:spPr bwMode="auto">
          <a:xfrm>
            <a:off x="33338" y="958850"/>
            <a:ext cx="1763712" cy="287338"/>
          </a:xfrm>
          <a:prstGeom prst="rect">
            <a:avLst/>
          </a:prstGeom>
          <a:noFill/>
          <a:ln>
            <a:noFill/>
          </a:ln>
          <a:extLst/>
        </p:spPr>
        <p:txBody>
          <a:bodyPr lIns="92075" tIns="46038" rIns="92075" bIns="46038"/>
          <a:lstStyle>
            <a:lvl1pPr>
              <a:buFont typeface="Arial" panose="020B0604020202020204" pitchFamily="34" charset="0"/>
              <a:defRPr b="1">
                <a:solidFill>
                  <a:schemeClr val="tx1"/>
                </a:solidFill>
                <a:latin typeface="Arial" panose="020B0604020202020204" pitchFamily="34" charset="0"/>
              </a:defRPr>
            </a:lvl1pPr>
            <a:lvl2pPr marL="742950" indent="-285750">
              <a:buFont typeface="Arial" panose="020B0604020202020204" pitchFamily="34" charset="0"/>
              <a:defRPr b="1">
                <a:solidFill>
                  <a:schemeClr val="tx1"/>
                </a:solidFill>
                <a:latin typeface="Arial" panose="020B0604020202020204" pitchFamily="34" charset="0"/>
              </a:defRPr>
            </a:lvl2pPr>
            <a:lvl3pPr marL="1143000" indent="-228600">
              <a:buFont typeface="Arial" panose="020B0604020202020204" pitchFamily="34" charset="0"/>
              <a:defRPr b="1">
                <a:solidFill>
                  <a:schemeClr val="tx1"/>
                </a:solidFill>
                <a:latin typeface="Arial" panose="020B0604020202020204" pitchFamily="34" charset="0"/>
              </a:defRPr>
            </a:lvl3pPr>
            <a:lvl4pPr marL="1600200" indent="-228600">
              <a:buFont typeface="Arial" panose="020B0604020202020204" pitchFamily="34" charset="0"/>
              <a:defRPr b="1">
                <a:solidFill>
                  <a:schemeClr val="tx1"/>
                </a:solidFill>
                <a:latin typeface="Arial" panose="020B0604020202020204" pitchFamily="34" charset="0"/>
              </a:defRPr>
            </a:lvl4pPr>
            <a:lvl5pPr marL="2057400" indent="-228600">
              <a:buFont typeface="Arial" panose="020B0604020202020204" pitchFamily="34" charse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algn="ctr" latinLnBrk="1">
              <a:spcBef>
                <a:spcPct val="20000"/>
              </a:spcBef>
              <a:buClr>
                <a:srgbClr val="4B751D"/>
              </a:buClr>
              <a:buSzPct val="80000"/>
              <a:buFont typeface="Wingdings" panose="05000000000000000000" pitchFamily="2" charset="2"/>
              <a:buNone/>
              <a:defRPr/>
            </a:pPr>
            <a:r>
              <a:rPr lang="zh-CN" altLang="en-US" sz="1400" smtClean="0">
                <a:solidFill>
                  <a:srgbClr val="FFFFFF"/>
                </a:solidFill>
                <a:latin typeface="Verdana" panose="020B0604030504040204" pitchFamily="34" charset="0"/>
                <a:ea typeface="宋体" panose="02010600030101010101" pitchFamily="2" charset="-122"/>
              </a:rPr>
              <a:t>电子商务概论</a:t>
            </a:r>
          </a:p>
        </p:txBody>
      </p:sp>
      <p:pic>
        <p:nvPicPr>
          <p:cNvPr id="7179" name="Picture 11" descr="十一五图标s副本"/>
          <p:cNvPicPr>
            <a:picLocks noChangeAspect="1" noChangeArrowheads="1"/>
          </p:cNvPicPr>
          <p:nvPr userDrawn="1"/>
        </p:nvPicPr>
        <p:blipFill>
          <a:blip r:embed="rId13">
            <a:clrChange>
              <a:clrFrom>
                <a:srgbClr val="FFFFFF"/>
              </a:clrFrom>
              <a:clrTo>
                <a:srgbClr val="FFFFFF">
                  <a:alpha val="0"/>
                </a:srgbClr>
              </a:clrTo>
            </a:clrChange>
          </a:blip>
          <a:srcRect/>
          <a:stretch>
            <a:fillRect/>
          </a:stretch>
        </p:blipFill>
        <p:spPr bwMode="auto">
          <a:xfrm>
            <a:off x="609600" y="0"/>
            <a:ext cx="1066800" cy="1066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133" r:id="rId7"/>
    <p:sldLayoutId id="2147484098" r:id="rId8"/>
    <p:sldLayoutId id="2147484099" r:id="rId9"/>
    <p:sldLayoutId id="2147484100" r:id="rId10"/>
    <p:sldLayoutId id="2147484101" r:id="rId11"/>
  </p:sldLayoutIdLst>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pitchFamily="34" charset="0"/>
        </a:defRPr>
      </a:lvl2pPr>
      <a:lvl3pPr algn="l" rtl="0" eaLnBrk="0" fontAlgn="base" hangingPunct="0">
        <a:spcBef>
          <a:spcPct val="0"/>
        </a:spcBef>
        <a:spcAft>
          <a:spcPct val="0"/>
        </a:spcAft>
        <a:defRPr sz="3200" b="1">
          <a:solidFill>
            <a:schemeClr val="bg1"/>
          </a:solidFill>
          <a:latin typeface="Arial" pitchFamily="34" charset="0"/>
        </a:defRPr>
      </a:lvl3pPr>
      <a:lvl4pPr algn="l" rtl="0" eaLnBrk="0" fontAlgn="base" hangingPunct="0">
        <a:spcBef>
          <a:spcPct val="0"/>
        </a:spcBef>
        <a:spcAft>
          <a:spcPct val="0"/>
        </a:spcAft>
        <a:defRPr sz="3200" b="1">
          <a:solidFill>
            <a:schemeClr val="bg1"/>
          </a:solidFill>
          <a:latin typeface="Arial" pitchFamily="34" charset="0"/>
        </a:defRPr>
      </a:lvl4pPr>
      <a:lvl5pPr algn="l" rtl="0" eaLnBrk="0" fontAlgn="base" hangingPunct="0">
        <a:spcBef>
          <a:spcPct val="0"/>
        </a:spcBef>
        <a:spcAft>
          <a:spcPct val="0"/>
        </a:spcAft>
        <a:defRPr sz="3200" b="1">
          <a:solidFill>
            <a:schemeClr val="bg1"/>
          </a:solidFill>
          <a:latin typeface="Arial" pitchFamily="34" charset="0"/>
        </a:defRPr>
      </a:lvl5pPr>
      <a:lvl6pPr marL="457200" algn="l" rtl="0" eaLnBrk="0" fontAlgn="base" hangingPunct="0">
        <a:spcBef>
          <a:spcPct val="0"/>
        </a:spcBef>
        <a:spcAft>
          <a:spcPct val="0"/>
        </a:spcAft>
        <a:defRPr sz="3200" b="1">
          <a:solidFill>
            <a:schemeClr val="bg1"/>
          </a:solidFill>
          <a:latin typeface="Arial" pitchFamily="34" charset="0"/>
        </a:defRPr>
      </a:lvl6pPr>
      <a:lvl7pPr marL="914400" algn="l" rtl="0" eaLnBrk="0" fontAlgn="base" hangingPunct="0">
        <a:spcBef>
          <a:spcPct val="0"/>
        </a:spcBef>
        <a:spcAft>
          <a:spcPct val="0"/>
        </a:spcAft>
        <a:defRPr sz="3200" b="1">
          <a:solidFill>
            <a:schemeClr val="bg1"/>
          </a:solidFill>
          <a:latin typeface="Arial" pitchFamily="34" charset="0"/>
        </a:defRPr>
      </a:lvl7pPr>
      <a:lvl8pPr marL="1371600" algn="l" rtl="0" eaLnBrk="0" fontAlgn="base" hangingPunct="0">
        <a:spcBef>
          <a:spcPct val="0"/>
        </a:spcBef>
        <a:spcAft>
          <a:spcPct val="0"/>
        </a:spcAft>
        <a:defRPr sz="3200" b="1">
          <a:solidFill>
            <a:schemeClr val="bg1"/>
          </a:solidFill>
          <a:latin typeface="Arial" pitchFamily="34" charset="0"/>
        </a:defRPr>
      </a:lvl8pPr>
      <a:lvl9pPr marL="1828800" algn="l" rtl="0" eaLnBrk="0" fontAlgn="base" hangingPunct="0">
        <a:spcBef>
          <a:spcPct val="0"/>
        </a:spcBef>
        <a:spcAft>
          <a:spcPct val="0"/>
        </a:spcAft>
        <a:defRPr sz="3200" b="1">
          <a:solidFill>
            <a:schemeClr val="bg1"/>
          </a:solidFill>
          <a:latin typeface="Arial" pitchFamily="34" charset="0"/>
        </a:defRPr>
      </a:lvl9pPr>
    </p:titleStyle>
    <p:bodyStyle>
      <a:lvl1pPr marL="342900" indent="-342900" algn="l" rtl="0" eaLnBrk="0" fontAlgn="base" hangingPunct="0">
        <a:spcBef>
          <a:spcPct val="20000"/>
        </a:spcBef>
        <a:spcAft>
          <a:spcPct val="0"/>
        </a:spcAft>
        <a:buClr>
          <a:schemeClr val="accent1"/>
        </a:buClr>
        <a:buSzPct val="80000"/>
        <a:buFont typeface="Wingdings" pitchFamily="2" charset="2"/>
        <a:buChar char="l"/>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Wingdings"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7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5pPr>
      <a:lvl6pPr marL="25146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6pPr>
      <a:lvl7pPr marL="29718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7pPr>
      <a:lvl8pPr marL="34290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8pPr>
      <a:lvl9pPr marL="3886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userDrawn="1"/>
        </p:nvSpPr>
        <p:spPr bwMode="auto">
          <a:xfrm>
            <a:off x="1588" y="0"/>
            <a:ext cx="9142412" cy="992188"/>
          </a:xfrm>
          <a:prstGeom prst="rect">
            <a:avLst/>
          </a:prstGeom>
          <a:gradFill rotWithShape="1">
            <a:gsLst>
              <a:gs pos="0">
                <a:srgbClr val="FFFFFF"/>
              </a:gs>
              <a:gs pos="100000">
                <a:schemeClr val="hlink"/>
              </a:gs>
            </a:gsLst>
            <a:lin ang="5400000" scaled="1"/>
          </a:gradFill>
          <a:ln>
            <a:noFill/>
          </a:ln>
          <a:extLst/>
        </p:spPr>
        <p:txBody>
          <a:bodyPr wrap="none" anchor="ctr"/>
          <a:lstStyle>
            <a:lvl1pPr>
              <a:buFont typeface="Arial" panose="020B0604020202020204" pitchFamily="34" charset="0"/>
              <a:defRPr b="1">
                <a:solidFill>
                  <a:schemeClr val="tx1"/>
                </a:solidFill>
                <a:latin typeface="Arial" panose="020B0604020202020204" pitchFamily="34" charset="0"/>
              </a:defRPr>
            </a:lvl1pPr>
            <a:lvl2pPr marL="742950" indent="-285750">
              <a:buFont typeface="Arial" panose="020B0604020202020204" pitchFamily="34" charset="0"/>
              <a:defRPr b="1">
                <a:solidFill>
                  <a:schemeClr val="tx1"/>
                </a:solidFill>
                <a:latin typeface="Arial" panose="020B0604020202020204" pitchFamily="34" charset="0"/>
              </a:defRPr>
            </a:lvl2pPr>
            <a:lvl3pPr marL="1143000" indent="-228600">
              <a:buFont typeface="Arial" panose="020B0604020202020204" pitchFamily="34" charset="0"/>
              <a:defRPr b="1">
                <a:solidFill>
                  <a:schemeClr val="tx1"/>
                </a:solidFill>
                <a:latin typeface="Arial" panose="020B0604020202020204" pitchFamily="34" charset="0"/>
              </a:defRPr>
            </a:lvl3pPr>
            <a:lvl4pPr marL="1600200" indent="-228600">
              <a:buFont typeface="Arial" panose="020B0604020202020204" pitchFamily="34" charset="0"/>
              <a:defRPr b="1">
                <a:solidFill>
                  <a:schemeClr val="tx1"/>
                </a:solidFill>
                <a:latin typeface="Arial" panose="020B0604020202020204" pitchFamily="34" charset="0"/>
              </a:defRPr>
            </a:lvl4pPr>
            <a:lvl5pPr marL="2057400" indent="-228600">
              <a:buFont typeface="Arial" panose="020B0604020202020204" pitchFamily="34" charse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a:defRPr/>
            </a:pPr>
            <a:endParaRPr lang="zh-CN" altLang="en-US" smtClean="0">
              <a:solidFill>
                <a:srgbClr val="4D4D4D"/>
              </a:solidFill>
              <a:ea typeface="宋体" panose="02010600030101010101" pitchFamily="2" charset="-122"/>
            </a:endParaRPr>
          </a:p>
        </p:txBody>
      </p:sp>
      <p:sp>
        <p:nvSpPr>
          <p:cNvPr id="2051" name="Rectangle 3"/>
          <p:cNvSpPr>
            <a:spLocks noGrp="1" noChangeArrowheads="1"/>
          </p:cNvSpPr>
          <p:nvPr>
            <p:ph type="dt" sz="half" idx="2"/>
          </p:nvPr>
        </p:nvSpPr>
        <p:spPr bwMode="auto">
          <a:xfrm>
            <a:off x="327025" y="6453188"/>
            <a:ext cx="2514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1000" b="0">
                <a:solidFill>
                  <a:srgbClr val="4D4D4D"/>
                </a:solidFill>
                <a:latin typeface="Verdana" pitchFamily="34" charset="0"/>
                <a:ea typeface="宋体" pitchFamily="2" charset="-122"/>
              </a:defRPr>
            </a:lvl1pPr>
          </a:lstStyle>
          <a:p>
            <a:pPr>
              <a:defRPr/>
            </a:pPr>
            <a:r>
              <a:rPr lang="en-US"/>
              <a:t>2010</a:t>
            </a:r>
            <a:r>
              <a:rPr lang="zh-CN" altLang="en-US"/>
              <a:t>-</a:t>
            </a:r>
            <a:r>
              <a:rPr lang="en-US"/>
              <a:t>3</a:t>
            </a:r>
            <a:endParaRPr lang="en-US">
              <a:ea typeface="Gulim" pitchFamily="34" charset="-127"/>
            </a:endParaRPr>
          </a:p>
        </p:txBody>
      </p:sp>
      <p:sp>
        <p:nvSpPr>
          <p:cNvPr id="2052" name="Rectangle 4"/>
          <p:cNvSpPr>
            <a:spLocks noGrp="1" noChangeArrowheads="1"/>
          </p:cNvSpPr>
          <p:nvPr>
            <p:ph type="ftr" sz="quarter" idx="3"/>
          </p:nvPr>
        </p:nvSpPr>
        <p:spPr bwMode="auto">
          <a:xfrm>
            <a:off x="5943600" y="6453188"/>
            <a:ext cx="2895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000" b="0">
                <a:solidFill>
                  <a:srgbClr val="4D4D4D"/>
                </a:solidFill>
                <a:latin typeface="Verdana" pitchFamily="34" charset="0"/>
                <a:ea typeface="宋体" pitchFamily="2" charset="-122"/>
              </a:defRPr>
            </a:lvl1pPr>
          </a:lstStyle>
          <a:p>
            <a:pPr>
              <a:defRPr/>
            </a:pPr>
            <a:r>
              <a:rPr lang="zh-CN" altLang="en-US"/>
              <a:t>电子商务与品牌研究中心</a:t>
            </a:r>
            <a:endParaRPr lang="zh-CN" altLang="en-US">
              <a:ea typeface="Gulim" pitchFamily="34" charset="-127"/>
            </a:endParaRPr>
          </a:p>
        </p:txBody>
      </p:sp>
      <p:sp>
        <p:nvSpPr>
          <p:cNvPr id="2053" name="Rectangle 5"/>
          <p:cNvSpPr>
            <a:spLocks noGrp="1" noChangeArrowheads="1"/>
          </p:cNvSpPr>
          <p:nvPr>
            <p:ph type="sldNum" sz="quarter" idx="4"/>
          </p:nvPr>
        </p:nvSpPr>
        <p:spPr bwMode="auto">
          <a:xfrm>
            <a:off x="3276600" y="6453188"/>
            <a:ext cx="2133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buFont typeface="Arial" pitchFamily="34" charset="0"/>
              <a:buNone/>
              <a:defRPr sz="1000" b="0">
                <a:solidFill>
                  <a:srgbClr val="4D4D4D"/>
                </a:solidFill>
                <a:latin typeface="Verdana" pitchFamily="34" charset="0"/>
                <a:ea typeface="宋体" pitchFamily="2" charset="-122"/>
              </a:defRPr>
            </a:lvl1pPr>
          </a:lstStyle>
          <a:p>
            <a:pPr>
              <a:defRPr/>
            </a:pPr>
            <a:fld id="{C763632B-76FF-424B-B19F-EA7204AC82EC}" type="slidenum">
              <a:rPr lang="en-US" altLang="zh-CN"/>
              <a:pPr>
                <a:defRPr/>
              </a:pPr>
              <a:t>‹#›</a:t>
            </a:fld>
            <a:endParaRPr lang="zh-CN" altLang="en-US"/>
          </a:p>
        </p:txBody>
      </p:sp>
      <p:sp>
        <p:nvSpPr>
          <p:cNvPr id="8198" name="Rectangle 6"/>
          <p:cNvSpPr>
            <a:spLocks noGrp="1" noChangeArrowheads="1"/>
          </p:cNvSpPr>
          <p:nvPr>
            <p:ph type="body" idx="1"/>
          </p:nvPr>
        </p:nvSpPr>
        <p:spPr bwMode="auto">
          <a:xfrm>
            <a:off x="457200" y="1371600"/>
            <a:ext cx="836295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8199" name="未知"/>
          <p:cNvSpPr>
            <a:spLocks/>
          </p:cNvSpPr>
          <p:nvPr/>
        </p:nvSpPr>
        <p:spPr bwMode="auto">
          <a:xfrm>
            <a:off x="2124075" y="152400"/>
            <a:ext cx="7027863" cy="828675"/>
          </a:xfrm>
          <a:custGeom>
            <a:avLst/>
            <a:gdLst>
              <a:gd name="T0" fmla="*/ 0 w 4134"/>
              <a:gd name="T1" fmla="*/ 2147483647 h 657"/>
              <a:gd name="T2" fmla="*/ 2147483647 w 4134"/>
              <a:gd name="T3" fmla="*/ 2147483647 h 657"/>
              <a:gd name="T4" fmla="*/ 2147483647 w 4134"/>
              <a:gd name="T5" fmla="*/ 0 h 657"/>
              <a:gd name="T6" fmla="*/ 2147483647 w 4134"/>
              <a:gd name="T7" fmla="*/ 2147483647 h 657"/>
              <a:gd name="T8" fmla="*/ 0 w 4134"/>
              <a:gd name="T9" fmla="*/ 2147483647 h 657"/>
              <a:gd name="T10" fmla="*/ 0 60000 65536"/>
              <a:gd name="T11" fmla="*/ 0 60000 65536"/>
              <a:gd name="T12" fmla="*/ 0 60000 65536"/>
              <a:gd name="T13" fmla="*/ 0 60000 65536"/>
              <a:gd name="T14" fmla="*/ 0 60000 65536"/>
              <a:gd name="T15" fmla="*/ 0 w 4134"/>
              <a:gd name="T16" fmla="*/ 0 h 657"/>
              <a:gd name="T17" fmla="*/ 4134 w 4134"/>
              <a:gd name="T18" fmla="*/ 657 h 657"/>
            </a:gdLst>
            <a:ahLst/>
            <a:cxnLst>
              <a:cxn ang="T10">
                <a:pos x="T0" y="T1"/>
              </a:cxn>
              <a:cxn ang="T11">
                <a:pos x="T2" y="T3"/>
              </a:cxn>
              <a:cxn ang="T12">
                <a:pos x="T4" y="T5"/>
              </a:cxn>
              <a:cxn ang="T13">
                <a:pos x="T6" y="T7"/>
              </a:cxn>
              <a:cxn ang="T14">
                <a:pos x="T8" y="T9"/>
              </a:cxn>
            </a:cxnLst>
            <a:rect l="T15" t="T16" r="T17" b="T18"/>
            <a:pathLst>
              <a:path w="4134" h="657">
                <a:moveTo>
                  <a:pt x="0" y="657"/>
                </a:moveTo>
                <a:lnTo>
                  <a:pt x="4134" y="657"/>
                </a:lnTo>
                <a:lnTo>
                  <a:pt x="4134" y="0"/>
                </a:lnTo>
                <a:lnTo>
                  <a:pt x="401" y="1"/>
                </a:lnTo>
                <a:lnTo>
                  <a:pt x="0" y="657"/>
                </a:lnTo>
                <a:close/>
              </a:path>
            </a:pathLst>
          </a:custGeom>
          <a:gradFill rotWithShape="1">
            <a:gsLst>
              <a:gs pos="0">
                <a:srgbClr val="23360D"/>
              </a:gs>
              <a:gs pos="100000">
                <a:schemeClr val="accent1"/>
              </a:gs>
            </a:gsLst>
            <a:lin ang="0" scaled="1"/>
          </a:gradFill>
          <a:ln w="9525">
            <a:noFill/>
            <a:round/>
            <a:headEnd/>
            <a:tailEnd/>
          </a:ln>
        </p:spPr>
        <p:txBody>
          <a:bodyPr/>
          <a:lstStyle/>
          <a:p>
            <a:pPr>
              <a:defRPr/>
            </a:pPr>
            <a:endParaRPr lang="zh-CN" altLang="en-US"/>
          </a:p>
        </p:txBody>
      </p:sp>
      <p:sp>
        <p:nvSpPr>
          <p:cNvPr id="8200" name="未知"/>
          <p:cNvSpPr>
            <a:spLocks/>
          </p:cNvSpPr>
          <p:nvPr/>
        </p:nvSpPr>
        <p:spPr bwMode="auto">
          <a:xfrm>
            <a:off x="0" y="981075"/>
            <a:ext cx="2124075" cy="288925"/>
          </a:xfrm>
          <a:custGeom>
            <a:avLst/>
            <a:gdLst>
              <a:gd name="T0" fmla="*/ 0 w 1338"/>
              <a:gd name="T1" fmla="*/ 0 h 182"/>
              <a:gd name="T2" fmla="*/ 2147483647 w 1338"/>
              <a:gd name="T3" fmla="*/ 0 h 182"/>
              <a:gd name="T4" fmla="*/ 2147483647 w 1338"/>
              <a:gd name="T5" fmla="*/ 2147483647 h 182"/>
              <a:gd name="T6" fmla="*/ 0 w 1338"/>
              <a:gd name="T7" fmla="*/ 2147483647 h 182"/>
              <a:gd name="T8" fmla="*/ 0 w 1338"/>
              <a:gd name="T9" fmla="*/ 0 h 182"/>
              <a:gd name="T10" fmla="*/ 0 60000 65536"/>
              <a:gd name="T11" fmla="*/ 0 60000 65536"/>
              <a:gd name="T12" fmla="*/ 0 60000 65536"/>
              <a:gd name="T13" fmla="*/ 0 60000 65536"/>
              <a:gd name="T14" fmla="*/ 0 60000 65536"/>
              <a:gd name="T15" fmla="*/ 0 w 1338"/>
              <a:gd name="T16" fmla="*/ 0 h 182"/>
              <a:gd name="T17" fmla="*/ 1338 w 1338"/>
              <a:gd name="T18" fmla="*/ 182 h 182"/>
            </a:gdLst>
            <a:ahLst/>
            <a:cxnLst>
              <a:cxn ang="T10">
                <a:pos x="T0" y="T1"/>
              </a:cxn>
              <a:cxn ang="T11">
                <a:pos x="T2" y="T3"/>
              </a:cxn>
              <a:cxn ang="T12">
                <a:pos x="T4" y="T5"/>
              </a:cxn>
              <a:cxn ang="T13">
                <a:pos x="T6" y="T7"/>
              </a:cxn>
              <a:cxn ang="T14">
                <a:pos x="T8" y="T9"/>
              </a:cxn>
            </a:cxnLst>
            <a:rect l="T15" t="T16" r="T17" b="T18"/>
            <a:pathLst>
              <a:path w="1338" h="182">
                <a:moveTo>
                  <a:pt x="0" y="0"/>
                </a:moveTo>
                <a:lnTo>
                  <a:pt x="1338" y="0"/>
                </a:lnTo>
                <a:lnTo>
                  <a:pt x="1138" y="182"/>
                </a:lnTo>
                <a:lnTo>
                  <a:pt x="0" y="181"/>
                </a:lnTo>
                <a:lnTo>
                  <a:pt x="0" y="0"/>
                </a:lnTo>
                <a:close/>
              </a:path>
            </a:pathLst>
          </a:custGeom>
          <a:solidFill>
            <a:schemeClr val="accent2"/>
          </a:solidFill>
          <a:ln w="9525">
            <a:noFill/>
            <a:round/>
            <a:headEnd/>
            <a:tailEnd/>
          </a:ln>
        </p:spPr>
        <p:txBody>
          <a:bodyPr/>
          <a:lstStyle/>
          <a:p>
            <a:pPr>
              <a:defRPr/>
            </a:pPr>
            <a:endParaRPr lang="zh-CN" altLang="en-US"/>
          </a:p>
        </p:txBody>
      </p:sp>
      <p:sp>
        <p:nvSpPr>
          <p:cNvPr id="8201" name="Rectangle 9"/>
          <p:cNvSpPr>
            <a:spLocks noGrp="1" noChangeArrowheads="1"/>
          </p:cNvSpPr>
          <p:nvPr>
            <p:ph type="title"/>
          </p:nvPr>
        </p:nvSpPr>
        <p:spPr bwMode="auto">
          <a:xfrm>
            <a:off x="2590800" y="228600"/>
            <a:ext cx="6300788" cy="603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2058" name="Rectangle 10"/>
          <p:cNvSpPr>
            <a:spLocks noChangeArrowheads="1"/>
          </p:cNvSpPr>
          <p:nvPr/>
        </p:nvSpPr>
        <p:spPr bwMode="auto">
          <a:xfrm>
            <a:off x="33338" y="958850"/>
            <a:ext cx="1763712" cy="287338"/>
          </a:xfrm>
          <a:prstGeom prst="rect">
            <a:avLst/>
          </a:prstGeom>
          <a:noFill/>
          <a:ln>
            <a:noFill/>
          </a:ln>
          <a:extLst/>
        </p:spPr>
        <p:txBody>
          <a:bodyPr lIns="92075" tIns="46038" rIns="92075" bIns="46038"/>
          <a:lstStyle>
            <a:lvl1pPr>
              <a:buFont typeface="Arial" panose="020B0604020202020204" pitchFamily="34" charset="0"/>
              <a:defRPr b="1">
                <a:solidFill>
                  <a:schemeClr val="tx1"/>
                </a:solidFill>
                <a:latin typeface="Arial" panose="020B0604020202020204" pitchFamily="34" charset="0"/>
              </a:defRPr>
            </a:lvl1pPr>
            <a:lvl2pPr marL="742950" indent="-285750">
              <a:buFont typeface="Arial" panose="020B0604020202020204" pitchFamily="34" charset="0"/>
              <a:defRPr b="1">
                <a:solidFill>
                  <a:schemeClr val="tx1"/>
                </a:solidFill>
                <a:latin typeface="Arial" panose="020B0604020202020204" pitchFamily="34" charset="0"/>
              </a:defRPr>
            </a:lvl2pPr>
            <a:lvl3pPr marL="1143000" indent="-228600">
              <a:buFont typeface="Arial" panose="020B0604020202020204" pitchFamily="34" charset="0"/>
              <a:defRPr b="1">
                <a:solidFill>
                  <a:schemeClr val="tx1"/>
                </a:solidFill>
                <a:latin typeface="Arial" panose="020B0604020202020204" pitchFamily="34" charset="0"/>
              </a:defRPr>
            </a:lvl3pPr>
            <a:lvl4pPr marL="1600200" indent="-228600">
              <a:buFont typeface="Arial" panose="020B0604020202020204" pitchFamily="34" charset="0"/>
              <a:defRPr b="1">
                <a:solidFill>
                  <a:schemeClr val="tx1"/>
                </a:solidFill>
                <a:latin typeface="Arial" panose="020B0604020202020204" pitchFamily="34" charset="0"/>
              </a:defRPr>
            </a:lvl4pPr>
            <a:lvl5pPr marL="2057400" indent="-228600">
              <a:buFont typeface="Arial" panose="020B0604020202020204" pitchFamily="34" charse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algn="ctr" latinLnBrk="1">
              <a:spcBef>
                <a:spcPct val="20000"/>
              </a:spcBef>
              <a:buClr>
                <a:srgbClr val="4B751D"/>
              </a:buClr>
              <a:buSzPct val="80000"/>
              <a:buFont typeface="Wingdings" panose="05000000000000000000" pitchFamily="2" charset="2"/>
              <a:buNone/>
              <a:defRPr/>
            </a:pPr>
            <a:r>
              <a:rPr lang="zh-CN" altLang="en-US" sz="1400" smtClean="0">
                <a:solidFill>
                  <a:srgbClr val="FFFFFF"/>
                </a:solidFill>
                <a:latin typeface="Verdana" panose="020B0604030504040204" pitchFamily="34" charset="0"/>
                <a:ea typeface="宋体" panose="02010600030101010101" pitchFamily="2" charset="-122"/>
              </a:rPr>
              <a:t>电子商务概论</a:t>
            </a:r>
          </a:p>
        </p:txBody>
      </p:sp>
      <p:pic>
        <p:nvPicPr>
          <p:cNvPr id="8203" name="Picture 11" descr="十一五图标s副本"/>
          <p:cNvPicPr>
            <a:picLocks noChangeAspect="1" noChangeArrowheads="1"/>
          </p:cNvPicPr>
          <p:nvPr userDrawn="1"/>
        </p:nvPicPr>
        <p:blipFill>
          <a:blip r:embed="rId13">
            <a:clrChange>
              <a:clrFrom>
                <a:srgbClr val="FFFFFF"/>
              </a:clrFrom>
              <a:clrTo>
                <a:srgbClr val="FFFFFF">
                  <a:alpha val="0"/>
                </a:srgbClr>
              </a:clrTo>
            </a:clrChange>
          </a:blip>
          <a:srcRect/>
          <a:stretch>
            <a:fillRect/>
          </a:stretch>
        </p:blipFill>
        <p:spPr bwMode="auto">
          <a:xfrm>
            <a:off x="609600" y="0"/>
            <a:ext cx="1066800" cy="1066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34" r:id="rId7"/>
    <p:sldLayoutId id="2147484108" r:id="rId8"/>
    <p:sldLayoutId id="2147484109" r:id="rId9"/>
    <p:sldLayoutId id="2147484110" r:id="rId10"/>
    <p:sldLayoutId id="2147484111" r:id="rId11"/>
  </p:sldLayoutIdLst>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pitchFamily="34" charset="0"/>
        </a:defRPr>
      </a:lvl2pPr>
      <a:lvl3pPr algn="l" rtl="0" eaLnBrk="0" fontAlgn="base" hangingPunct="0">
        <a:spcBef>
          <a:spcPct val="0"/>
        </a:spcBef>
        <a:spcAft>
          <a:spcPct val="0"/>
        </a:spcAft>
        <a:defRPr sz="3200" b="1">
          <a:solidFill>
            <a:schemeClr val="bg1"/>
          </a:solidFill>
          <a:latin typeface="Arial" pitchFamily="34" charset="0"/>
        </a:defRPr>
      </a:lvl3pPr>
      <a:lvl4pPr algn="l" rtl="0" eaLnBrk="0" fontAlgn="base" hangingPunct="0">
        <a:spcBef>
          <a:spcPct val="0"/>
        </a:spcBef>
        <a:spcAft>
          <a:spcPct val="0"/>
        </a:spcAft>
        <a:defRPr sz="3200" b="1">
          <a:solidFill>
            <a:schemeClr val="bg1"/>
          </a:solidFill>
          <a:latin typeface="Arial" pitchFamily="34" charset="0"/>
        </a:defRPr>
      </a:lvl4pPr>
      <a:lvl5pPr algn="l" rtl="0" eaLnBrk="0" fontAlgn="base" hangingPunct="0">
        <a:spcBef>
          <a:spcPct val="0"/>
        </a:spcBef>
        <a:spcAft>
          <a:spcPct val="0"/>
        </a:spcAft>
        <a:defRPr sz="3200" b="1">
          <a:solidFill>
            <a:schemeClr val="bg1"/>
          </a:solidFill>
          <a:latin typeface="Arial" pitchFamily="34" charset="0"/>
        </a:defRPr>
      </a:lvl5pPr>
      <a:lvl6pPr marL="457200" algn="l" rtl="0" eaLnBrk="0" fontAlgn="base" hangingPunct="0">
        <a:spcBef>
          <a:spcPct val="0"/>
        </a:spcBef>
        <a:spcAft>
          <a:spcPct val="0"/>
        </a:spcAft>
        <a:defRPr sz="3200" b="1">
          <a:solidFill>
            <a:schemeClr val="bg1"/>
          </a:solidFill>
          <a:latin typeface="Arial" pitchFamily="34" charset="0"/>
        </a:defRPr>
      </a:lvl6pPr>
      <a:lvl7pPr marL="914400" algn="l" rtl="0" eaLnBrk="0" fontAlgn="base" hangingPunct="0">
        <a:spcBef>
          <a:spcPct val="0"/>
        </a:spcBef>
        <a:spcAft>
          <a:spcPct val="0"/>
        </a:spcAft>
        <a:defRPr sz="3200" b="1">
          <a:solidFill>
            <a:schemeClr val="bg1"/>
          </a:solidFill>
          <a:latin typeface="Arial" pitchFamily="34" charset="0"/>
        </a:defRPr>
      </a:lvl7pPr>
      <a:lvl8pPr marL="1371600" algn="l" rtl="0" eaLnBrk="0" fontAlgn="base" hangingPunct="0">
        <a:spcBef>
          <a:spcPct val="0"/>
        </a:spcBef>
        <a:spcAft>
          <a:spcPct val="0"/>
        </a:spcAft>
        <a:defRPr sz="3200" b="1">
          <a:solidFill>
            <a:schemeClr val="bg1"/>
          </a:solidFill>
          <a:latin typeface="Arial" pitchFamily="34" charset="0"/>
        </a:defRPr>
      </a:lvl8pPr>
      <a:lvl9pPr marL="1828800" algn="l" rtl="0" eaLnBrk="0" fontAlgn="base" hangingPunct="0">
        <a:spcBef>
          <a:spcPct val="0"/>
        </a:spcBef>
        <a:spcAft>
          <a:spcPct val="0"/>
        </a:spcAft>
        <a:defRPr sz="3200" b="1">
          <a:solidFill>
            <a:schemeClr val="bg1"/>
          </a:solidFill>
          <a:latin typeface="Arial" pitchFamily="34" charset="0"/>
        </a:defRPr>
      </a:lvl9pPr>
    </p:titleStyle>
    <p:bodyStyle>
      <a:lvl1pPr marL="342900" indent="-342900" algn="l" rtl="0" eaLnBrk="0" fontAlgn="base" hangingPunct="0">
        <a:spcBef>
          <a:spcPct val="20000"/>
        </a:spcBef>
        <a:spcAft>
          <a:spcPct val="0"/>
        </a:spcAft>
        <a:buClr>
          <a:schemeClr val="accent1"/>
        </a:buClr>
        <a:buSzPct val="80000"/>
        <a:buFont typeface="Wingdings" pitchFamily="2" charset="2"/>
        <a:buChar char="l"/>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Wingdings"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7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5pPr>
      <a:lvl6pPr marL="25146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6pPr>
      <a:lvl7pPr marL="29718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7pPr>
      <a:lvl8pPr marL="34290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8pPr>
      <a:lvl9pPr marL="3886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userDrawn="1"/>
        </p:nvSpPr>
        <p:spPr bwMode="auto">
          <a:xfrm>
            <a:off x="1588" y="0"/>
            <a:ext cx="9142412" cy="992188"/>
          </a:xfrm>
          <a:prstGeom prst="rect">
            <a:avLst/>
          </a:prstGeom>
          <a:gradFill rotWithShape="1">
            <a:gsLst>
              <a:gs pos="0">
                <a:srgbClr val="FFFFFF"/>
              </a:gs>
              <a:gs pos="100000">
                <a:schemeClr val="hlink"/>
              </a:gs>
            </a:gsLst>
            <a:lin ang="5400000" scaled="1"/>
          </a:gradFill>
          <a:ln>
            <a:noFill/>
          </a:ln>
          <a:extLst/>
        </p:spPr>
        <p:txBody>
          <a:bodyPr wrap="none" anchor="ctr"/>
          <a:lstStyle>
            <a:lvl1pPr>
              <a:buFont typeface="Arial" panose="020B0604020202020204" pitchFamily="34" charset="0"/>
              <a:defRPr b="1">
                <a:solidFill>
                  <a:schemeClr val="tx1"/>
                </a:solidFill>
                <a:latin typeface="Arial" panose="020B0604020202020204" pitchFamily="34" charset="0"/>
              </a:defRPr>
            </a:lvl1pPr>
            <a:lvl2pPr marL="742950" indent="-285750">
              <a:buFont typeface="Arial" panose="020B0604020202020204" pitchFamily="34" charset="0"/>
              <a:defRPr b="1">
                <a:solidFill>
                  <a:schemeClr val="tx1"/>
                </a:solidFill>
                <a:latin typeface="Arial" panose="020B0604020202020204" pitchFamily="34" charset="0"/>
              </a:defRPr>
            </a:lvl2pPr>
            <a:lvl3pPr marL="1143000" indent="-228600">
              <a:buFont typeface="Arial" panose="020B0604020202020204" pitchFamily="34" charset="0"/>
              <a:defRPr b="1">
                <a:solidFill>
                  <a:schemeClr val="tx1"/>
                </a:solidFill>
                <a:latin typeface="Arial" panose="020B0604020202020204" pitchFamily="34" charset="0"/>
              </a:defRPr>
            </a:lvl3pPr>
            <a:lvl4pPr marL="1600200" indent="-228600">
              <a:buFont typeface="Arial" panose="020B0604020202020204" pitchFamily="34" charset="0"/>
              <a:defRPr b="1">
                <a:solidFill>
                  <a:schemeClr val="tx1"/>
                </a:solidFill>
                <a:latin typeface="Arial" panose="020B0604020202020204" pitchFamily="34" charset="0"/>
              </a:defRPr>
            </a:lvl4pPr>
            <a:lvl5pPr marL="2057400" indent="-228600">
              <a:buFont typeface="Arial" panose="020B0604020202020204" pitchFamily="34" charse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a:defRPr/>
            </a:pPr>
            <a:endParaRPr lang="zh-CN" altLang="en-US" smtClean="0">
              <a:solidFill>
                <a:srgbClr val="4D4D4D"/>
              </a:solidFill>
              <a:ea typeface="宋体" panose="02010600030101010101" pitchFamily="2" charset="-122"/>
            </a:endParaRPr>
          </a:p>
        </p:txBody>
      </p:sp>
      <p:sp>
        <p:nvSpPr>
          <p:cNvPr id="2051" name="Rectangle 3"/>
          <p:cNvSpPr>
            <a:spLocks noGrp="1" noChangeArrowheads="1"/>
          </p:cNvSpPr>
          <p:nvPr>
            <p:ph type="dt" sz="half" idx="2"/>
          </p:nvPr>
        </p:nvSpPr>
        <p:spPr bwMode="auto">
          <a:xfrm>
            <a:off x="327025" y="6453188"/>
            <a:ext cx="2514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1000" b="0">
                <a:solidFill>
                  <a:srgbClr val="4D4D4D"/>
                </a:solidFill>
                <a:latin typeface="Verdana" pitchFamily="34" charset="0"/>
                <a:ea typeface="宋体" pitchFamily="2" charset="-122"/>
              </a:defRPr>
            </a:lvl1pPr>
          </a:lstStyle>
          <a:p>
            <a:pPr>
              <a:defRPr/>
            </a:pPr>
            <a:r>
              <a:rPr lang="en-US"/>
              <a:t>2010</a:t>
            </a:r>
            <a:r>
              <a:rPr lang="zh-CN" altLang="en-US"/>
              <a:t>-</a:t>
            </a:r>
            <a:r>
              <a:rPr lang="en-US"/>
              <a:t>3</a:t>
            </a:r>
            <a:endParaRPr lang="en-US">
              <a:ea typeface="Gulim" pitchFamily="34" charset="-127"/>
            </a:endParaRPr>
          </a:p>
        </p:txBody>
      </p:sp>
      <p:sp>
        <p:nvSpPr>
          <p:cNvPr id="2052" name="Rectangle 4"/>
          <p:cNvSpPr>
            <a:spLocks noGrp="1" noChangeArrowheads="1"/>
          </p:cNvSpPr>
          <p:nvPr>
            <p:ph type="ftr" sz="quarter" idx="3"/>
          </p:nvPr>
        </p:nvSpPr>
        <p:spPr bwMode="auto">
          <a:xfrm>
            <a:off x="5943600" y="6453188"/>
            <a:ext cx="2895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000" b="0">
                <a:solidFill>
                  <a:srgbClr val="4D4D4D"/>
                </a:solidFill>
                <a:latin typeface="Verdana" pitchFamily="34" charset="0"/>
                <a:ea typeface="宋体" pitchFamily="2" charset="-122"/>
              </a:defRPr>
            </a:lvl1pPr>
          </a:lstStyle>
          <a:p>
            <a:pPr>
              <a:defRPr/>
            </a:pPr>
            <a:r>
              <a:rPr lang="zh-CN" altLang="en-US"/>
              <a:t>电子商务与品牌研究中心</a:t>
            </a:r>
            <a:endParaRPr lang="zh-CN" altLang="en-US">
              <a:ea typeface="Gulim" pitchFamily="34" charset="-127"/>
            </a:endParaRPr>
          </a:p>
        </p:txBody>
      </p:sp>
      <p:sp>
        <p:nvSpPr>
          <p:cNvPr id="2053" name="Rectangle 5"/>
          <p:cNvSpPr>
            <a:spLocks noGrp="1" noChangeArrowheads="1"/>
          </p:cNvSpPr>
          <p:nvPr>
            <p:ph type="sldNum" sz="quarter" idx="4"/>
          </p:nvPr>
        </p:nvSpPr>
        <p:spPr bwMode="auto">
          <a:xfrm>
            <a:off x="3276600" y="6453188"/>
            <a:ext cx="2133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buFont typeface="Arial" pitchFamily="34" charset="0"/>
              <a:buNone/>
              <a:defRPr sz="1000" b="0">
                <a:solidFill>
                  <a:srgbClr val="4D4D4D"/>
                </a:solidFill>
                <a:latin typeface="Verdana" pitchFamily="34" charset="0"/>
                <a:ea typeface="宋体" pitchFamily="2" charset="-122"/>
              </a:defRPr>
            </a:lvl1pPr>
          </a:lstStyle>
          <a:p>
            <a:pPr>
              <a:defRPr/>
            </a:pPr>
            <a:fld id="{1D7A5E2A-37F9-4B70-9897-DDF06E40FE25}" type="slidenum">
              <a:rPr lang="en-US" altLang="zh-CN"/>
              <a:pPr>
                <a:defRPr/>
              </a:pPr>
              <a:t>‹#›</a:t>
            </a:fld>
            <a:endParaRPr lang="zh-CN" altLang="en-US"/>
          </a:p>
        </p:txBody>
      </p:sp>
      <p:sp>
        <p:nvSpPr>
          <p:cNvPr id="9222" name="Rectangle 6"/>
          <p:cNvSpPr>
            <a:spLocks noGrp="1" noChangeArrowheads="1"/>
          </p:cNvSpPr>
          <p:nvPr>
            <p:ph type="body" idx="1"/>
          </p:nvPr>
        </p:nvSpPr>
        <p:spPr bwMode="auto">
          <a:xfrm>
            <a:off x="457200" y="1371600"/>
            <a:ext cx="836295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9223" name="未知"/>
          <p:cNvSpPr>
            <a:spLocks/>
          </p:cNvSpPr>
          <p:nvPr/>
        </p:nvSpPr>
        <p:spPr bwMode="auto">
          <a:xfrm>
            <a:off x="2124075" y="152400"/>
            <a:ext cx="7027863" cy="828675"/>
          </a:xfrm>
          <a:custGeom>
            <a:avLst/>
            <a:gdLst>
              <a:gd name="T0" fmla="*/ 0 w 4134"/>
              <a:gd name="T1" fmla="*/ 2147483647 h 657"/>
              <a:gd name="T2" fmla="*/ 2147483647 w 4134"/>
              <a:gd name="T3" fmla="*/ 2147483647 h 657"/>
              <a:gd name="T4" fmla="*/ 2147483647 w 4134"/>
              <a:gd name="T5" fmla="*/ 0 h 657"/>
              <a:gd name="T6" fmla="*/ 2147483647 w 4134"/>
              <a:gd name="T7" fmla="*/ 2147483647 h 657"/>
              <a:gd name="T8" fmla="*/ 0 w 4134"/>
              <a:gd name="T9" fmla="*/ 2147483647 h 657"/>
              <a:gd name="T10" fmla="*/ 0 60000 65536"/>
              <a:gd name="T11" fmla="*/ 0 60000 65536"/>
              <a:gd name="T12" fmla="*/ 0 60000 65536"/>
              <a:gd name="T13" fmla="*/ 0 60000 65536"/>
              <a:gd name="T14" fmla="*/ 0 60000 65536"/>
              <a:gd name="T15" fmla="*/ 0 w 4134"/>
              <a:gd name="T16" fmla="*/ 0 h 657"/>
              <a:gd name="T17" fmla="*/ 4134 w 4134"/>
              <a:gd name="T18" fmla="*/ 657 h 657"/>
            </a:gdLst>
            <a:ahLst/>
            <a:cxnLst>
              <a:cxn ang="T10">
                <a:pos x="T0" y="T1"/>
              </a:cxn>
              <a:cxn ang="T11">
                <a:pos x="T2" y="T3"/>
              </a:cxn>
              <a:cxn ang="T12">
                <a:pos x="T4" y="T5"/>
              </a:cxn>
              <a:cxn ang="T13">
                <a:pos x="T6" y="T7"/>
              </a:cxn>
              <a:cxn ang="T14">
                <a:pos x="T8" y="T9"/>
              </a:cxn>
            </a:cxnLst>
            <a:rect l="T15" t="T16" r="T17" b="T18"/>
            <a:pathLst>
              <a:path w="4134" h="657">
                <a:moveTo>
                  <a:pt x="0" y="657"/>
                </a:moveTo>
                <a:lnTo>
                  <a:pt x="4134" y="657"/>
                </a:lnTo>
                <a:lnTo>
                  <a:pt x="4134" y="0"/>
                </a:lnTo>
                <a:lnTo>
                  <a:pt x="401" y="1"/>
                </a:lnTo>
                <a:lnTo>
                  <a:pt x="0" y="657"/>
                </a:lnTo>
                <a:close/>
              </a:path>
            </a:pathLst>
          </a:custGeom>
          <a:gradFill rotWithShape="1">
            <a:gsLst>
              <a:gs pos="0">
                <a:srgbClr val="23360D"/>
              </a:gs>
              <a:gs pos="100000">
                <a:schemeClr val="accent1"/>
              </a:gs>
            </a:gsLst>
            <a:lin ang="0" scaled="1"/>
          </a:gradFill>
          <a:ln w="9525">
            <a:noFill/>
            <a:round/>
            <a:headEnd/>
            <a:tailEnd/>
          </a:ln>
        </p:spPr>
        <p:txBody>
          <a:bodyPr/>
          <a:lstStyle/>
          <a:p>
            <a:pPr>
              <a:defRPr/>
            </a:pPr>
            <a:endParaRPr lang="zh-CN" altLang="en-US"/>
          </a:p>
        </p:txBody>
      </p:sp>
      <p:sp>
        <p:nvSpPr>
          <p:cNvPr id="9224" name="未知"/>
          <p:cNvSpPr>
            <a:spLocks/>
          </p:cNvSpPr>
          <p:nvPr/>
        </p:nvSpPr>
        <p:spPr bwMode="auto">
          <a:xfrm>
            <a:off x="0" y="981075"/>
            <a:ext cx="2124075" cy="288925"/>
          </a:xfrm>
          <a:custGeom>
            <a:avLst/>
            <a:gdLst>
              <a:gd name="T0" fmla="*/ 0 w 1338"/>
              <a:gd name="T1" fmla="*/ 0 h 182"/>
              <a:gd name="T2" fmla="*/ 2147483647 w 1338"/>
              <a:gd name="T3" fmla="*/ 0 h 182"/>
              <a:gd name="T4" fmla="*/ 2147483647 w 1338"/>
              <a:gd name="T5" fmla="*/ 2147483647 h 182"/>
              <a:gd name="T6" fmla="*/ 0 w 1338"/>
              <a:gd name="T7" fmla="*/ 2147483647 h 182"/>
              <a:gd name="T8" fmla="*/ 0 w 1338"/>
              <a:gd name="T9" fmla="*/ 0 h 182"/>
              <a:gd name="T10" fmla="*/ 0 60000 65536"/>
              <a:gd name="T11" fmla="*/ 0 60000 65536"/>
              <a:gd name="T12" fmla="*/ 0 60000 65536"/>
              <a:gd name="T13" fmla="*/ 0 60000 65536"/>
              <a:gd name="T14" fmla="*/ 0 60000 65536"/>
              <a:gd name="T15" fmla="*/ 0 w 1338"/>
              <a:gd name="T16" fmla="*/ 0 h 182"/>
              <a:gd name="T17" fmla="*/ 1338 w 1338"/>
              <a:gd name="T18" fmla="*/ 182 h 182"/>
            </a:gdLst>
            <a:ahLst/>
            <a:cxnLst>
              <a:cxn ang="T10">
                <a:pos x="T0" y="T1"/>
              </a:cxn>
              <a:cxn ang="T11">
                <a:pos x="T2" y="T3"/>
              </a:cxn>
              <a:cxn ang="T12">
                <a:pos x="T4" y="T5"/>
              </a:cxn>
              <a:cxn ang="T13">
                <a:pos x="T6" y="T7"/>
              </a:cxn>
              <a:cxn ang="T14">
                <a:pos x="T8" y="T9"/>
              </a:cxn>
            </a:cxnLst>
            <a:rect l="T15" t="T16" r="T17" b="T18"/>
            <a:pathLst>
              <a:path w="1338" h="182">
                <a:moveTo>
                  <a:pt x="0" y="0"/>
                </a:moveTo>
                <a:lnTo>
                  <a:pt x="1338" y="0"/>
                </a:lnTo>
                <a:lnTo>
                  <a:pt x="1138" y="182"/>
                </a:lnTo>
                <a:lnTo>
                  <a:pt x="0" y="181"/>
                </a:lnTo>
                <a:lnTo>
                  <a:pt x="0" y="0"/>
                </a:lnTo>
                <a:close/>
              </a:path>
            </a:pathLst>
          </a:custGeom>
          <a:solidFill>
            <a:schemeClr val="accent2"/>
          </a:solidFill>
          <a:ln w="9525">
            <a:noFill/>
            <a:round/>
            <a:headEnd/>
            <a:tailEnd/>
          </a:ln>
        </p:spPr>
        <p:txBody>
          <a:bodyPr/>
          <a:lstStyle/>
          <a:p>
            <a:pPr>
              <a:defRPr/>
            </a:pPr>
            <a:endParaRPr lang="zh-CN" altLang="en-US"/>
          </a:p>
        </p:txBody>
      </p:sp>
      <p:sp>
        <p:nvSpPr>
          <p:cNvPr id="9225" name="Rectangle 9"/>
          <p:cNvSpPr>
            <a:spLocks noGrp="1" noChangeArrowheads="1"/>
          </p:cNvSpPr>
          <p:nvPr>
            <p:ph type="title"/>
          </p:nvPr>
        </p:nvSpPr>
        <p:spPr bwMode="auto">
          <a:xfrm>
            <a:off x="2590800" y="228600"/>
            <a:ext cx="6300788" cy="603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2058" name="Rectangle 10"/>
          <p:cNvSpPr>
            <a:spLocks noChangeArrowheads="1"/>
          </p:cNvSpPr>
          <p:nvPr/>
        </p:nvSpPr>
        <p:spPr bwMode="auto">
          <a:xfrm>
            <a:off x="33338" y="958850"/>
            <a:ext cx="1763712" cy="287338"/>
          </a:xfrm>
          <a:prstGeom prst="rect">
            <a:avLst/>
          </a:prstGeom>
          <a:noFill/>
          <a:ln>
            <a:noFill/>
          </a:ln>
          <a:extLst/>
        </p:spPr>
        <p:txBody>
          <a:bodyPr lIns="92075" tIns="46038" rIns="92075" bIns="46038"/>
          <a:lstStyle>
            <a:lvl1pPr>
              <a:buFont typeface="Arial" panose="020B0604020202020204" pitchFamily="34" charset="0"/>
              <a:defRPr b="1">
                <a:solidFill>
                  <a:schemeClr val="tx1"/>
                </a:solidFill>
                <a:latin typeface="Arial" panose="020B0604020202020204" pitchFamily="34" charset="0"/>
              </a:defRPr>
            </a:lvl1pPr>
            <a:lvl2pPr marL="742950" indent="-285750">
              <a:buFont typeface="Arial" panose="020B0604020202020204" pitchFamily="34" charset="0"/>
              <a:defRPr b="1">
                <a:solidFill>
                  <a:schemeClr val="tx1"/>
                </a:solidFill>
                <a:latin typeface="Arial" panose="020B0604020202020204" pitchFamily="34" charset="0"/>
              </a:defRPr>
            </a:lvl2pPr>
            <a:lvl3pPr marL="1143000" indent="-228600">
              <a:buFont typeface="Arial" panose="020B0604020202020204" pitchFamily="34" charset="0"/>
              <a:defRPr b="1">
                <a:solidFill>
                  <a:schemeClr val="tx1"/>
                </a:solidFill>
                <a:latin typeface="Arial" panose="020B0604020202020204" pitchFamily="34" charset="0"/>
              </a:defRPr>
            </a:lvl3pPr>
            <a:lvl4pPr marL="1600200" indent="-228600">
              <a:buFont typeface="Arial" panose="020B0604020202020204" pitchFamily="34" charset="0"/>
              <a:defRPr b="1">
                <a:solidFill>
                  <a:schemeClr val="tx1"/>
                </a:solidFill>
                <a:latin typeface="Arial" panose="020B0604020202020204" pitchFamily="34" charset="0"/>
              </a:defRPr>
            </a:lvl4pPr>
            <a:lvl5pPr marL="2057400" indent="-228600">
              <a:buFont typeface="Arial" panose="020B0604020202020204" pitchFamily="34" charse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algn="ctr" latinLnBrk="1">
              <a:spcBef>
                <a:spcPct val="20000"/>
              </a:spcBef>
              <a:buClr>
                <a:srgbClr val="4B751D"/>
              </a:buClr>
              <a:buSzPct val="80000"/>
              <a:buFont typeface="Wingdings" panose="05000000000000000000" pitchFamily="2" charset="2"/>
              <a:buNone/>
              <a:defRPr/>
            </a:pPr>
            <a:r>
              <a:rPr lang="zh-CN" altLang="en-US" sz="1400" smtClean="0">
                <a:solidFill>
                  <a:srgbClr val="FFFFFF"/>
                </a:solidFill>
                <a:latin typeface="Verdana" panose="020B0604030504040204" pitchFamily="34" charset="0"/>
                <a:ea typeface="宋体" panose="02010600030101010101" pitchFamily="2" charset="-122"/>
              </a:rPr>
              <a:t>电子商务概论</a:t>
            </a:r>
          </a:p>
        </p:txBody>
      </p:sp>
      <p:pic>
        <p:nvPicPr>
          <p:cNvPr id="9227" name="Picture 11" descr="十一五图标s副本"/>
          <p:cNvPicPr>
            <a:picLocks noChangeAspect="1" noChangeArrowheads="1"/>
          </p:cNvPicPr>
          <p:nvPr userDrawn="1"/>
        </p:nvPicPr>
        <p:blipFill>
          <a:blip r:embed="rId13">
            <a:clrChange>
              <a:clrFrom>
                <a:srgbClr val="FFFFFF"/>
              </a:clrFrom>
              <a:clrTo>
                <a:srgbClr val="FFFFFF">
                  <a:alpha val="0"/>
                </a:srgbClr>
              </a:clrTo>
            </a:clrChange>
          </a:blip>
          <a:srcRect/>
          <a:stretch>
            <a:fillRect/>
          </a:stretch>
        </p:blipFill>
        <p:spPr bwMode="auto">
          <a:xfrm>
            <a:off x="609600" y="0"/>
            <a:ext cx="1066800" cy="1066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35" r:id="rId7"/>
    <p:sldLayoutId id="2147484118" r:id="rId8"/>
    <p:sldLayoutId id="2147484119" r:id="rId9"/>
    <p:sldLayoutId id="2147484120" r:id="rId10"/>
    <p:sldLayoutId id="2147484121" r:id="rId11"/>
  </p:sldLayoutIdLst>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pitchFamily="34" charset="0"/>
        </a:defRPr>
      </a:lvl2pPr>
      <a:lvl3pPr algn="l" rtl="0" eaLnBrk="0" fontAlgn="base" hangingPunct="0">
        <a:spcBef>
          <a:spcPct val="0"/>
        </a:spcBef>
        <a:spcAft>
          <a:spcPct val="0"/>
        </a:spcAft>
        <a:defRPr sz="3200" b="1">
          <a:solidFill>
            <a:schemeClr val="bg1"/>
          </a:solidFill>
          <a:latin typeface="Arial" pitchFamily="34" charset="0"/>
        </a:defRPr>
      </a:lvl3pPr>
      <a:lvl4pPr algn="l" rtl="0" eaLnBrk="0" fontAlgn="base" hangingPunct="0">
        <a:spcBef>
          <a:spcPct val="0"/>
        </a:spcBef>
        <a:spcAft>
          <a:spcPct val="0"/>
        </a:spcAft>
        <a:defRPr sz="3200" b="1">
          <a:solidFill>
            <a:schemeClr val="bg1"/>
          </a:solidFill>
          <a:latin typeface="Arial" pitchFamily="34" charset="0"/>
        </a:defRPr>
      </a:lvl4pPr>
      <a:lvl5pPr algn="l" rtl="0" eaLnBrk="0" fontAlgn="base" hangingPunct="0">
        <a:spcBef>
          <a:spcPct val="0"/>
        </a:spcBef>
        <a:spcAft>
          <a:spcPct val="0"/>
        </a:spcAft>
        <a:defRPr sz="3200" b="1">
          <a:solidFill>
            <a:schemeClr val="bg1"/>
          </a:solidFill>
          <a:latin typeface="Arial" pitchFamily="34" charset="0"/>
        </a:defRPr>
      </a:lvl5pPr>
      <a:lvl6pPr marL="457200" algn="l" rtl="0" eaLnBrk="0" fontAlgn="base" hangingPunct="0">
        <a:spcBef>
          <a:spcPct val="0"/>
        </a:spcBef>
        <a:spcAft>
          <a:spcPct val="0"/>
        </a:spcAft>
        <a:defRPr sz="3200" b="1">
          <a:solidFill>
            <a:schemeClr val="bg1"/>
          </a:solidFill>
          <a:latin typeface="Arial" pitchFamily="34" charset="0"/>
        </a:defRPr>
      </a:lvl6pPr>
      <a:lvl7pPr marL="914400" algn="l" rtl="0" eaLnBrk="0" fontAlgn="base" hangingPunct="0">
        <a:spcBef>
          <a:spcPct val="0"/>
        </a:spcBef>
        <a:spcAft>
          <a:spcPct val="0"/>
        </a:spcAft>
        <a:defRPr sz="3200" b="1">
          <a:solidFill>
            <a:schemeClr val="bg1"/>
          </a:solidFill>
          <a:latin typeface="Arial" pitchFamily="34" charset="0"/>
        </a:defRPr>
      </a:lvl7pPr>
      <a:lvl8pPr marL="1371600" algn="l" rtl="0" eaLnBrk="0" fontAlgn="base" hangingPunct="0">
        <a:spcBef>
          <a:spcPct val="0"/>
        </a:spcBef>
        <a:spcAft>
          <a:spcPct val="0"/>
        </a:spcAft>
        <a:defRPr sz="3200" b="1">
          <a:solidFill>
            <a:schemeClr val="bg1"/>
          </a:solidFill>
          <a:latin typeface="Arial" pitchFamily="34" charset="0"/>
        </a:defRPr>
      </a:lvl8pPr>
      <a:lvl9pPr marL="1828800" algn="l" rtl="0" eaLnBrk="0" fontAlgn="base" hangingPunct="0">
        <a:spcBef>
          <a:spcPct val="0"/>
        </a:spcBef>
        <a:spcAft>
          <a:spcPct val="0"/>
        </a:spcAft>
        <a:defRPr sz="3200" b="1">
          <a:solidFill>
            <a:schemeClr val="bg1"/>
          </a:solidFill>
          <a:latin typeface="Arial" pitchFamily="34" charset="0"/>
        </a:defRPr>
      </a:lvl9pPr>
    </p:titleStyle>
    <p:bodyStyle>
      <a:lvl1pPr marL="342900" indent="-342900" algn="l" rtl="0" eaLnBrk="0" fontAlgn="base" hangingPunct="0">
        <a:spcBef>
          <a:spcPct val="20000"/>
        </a:spcBef>
        <a:spcAft>
          <a:spcPct val="0"/>
        </a:spcAft>
        <a:buClr>
          <a:schemeClr val="accent1"/>
        </a:buClr>
        <a:buSzPct val="80000"/>
        <a:buFont typeface="Wingdings" pitchFamily="2" charset="2"/>
        <a:buChar char="l"/>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Wingdings"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7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5pPr>
      <a:lvl6pPr marL="25146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6pPr>
      <a:lvl7pPr marL="29718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7pPr>
      <a:lvl8pPr marL="34290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8pPr>
      <a:lvl9pPr marL="3886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Lenovo/Documents/WeChat%20Files/wxid_vouahpyzpx1i22/FileStorage/File/AppData/Roaming/Tencent/Users/370357413/QQ/WinTemp/RichOle/4R29UZ$EH%5d9_%60%600B~%5d_%259@Q.png" TargetMode="External"/><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ph type="ctrTitle" sz="quarter"/>
          </p:nvPr>
        </p:nvSpPr>
        <p:spPr>
          <a:xfrm>
            <a:off x="3296356" y="1125538"/>
            <a:ext cx="5668257" cy="863600"/>
          </a:xfrm>
        </p:spPr>
        <p:txBody>
          <a:bodyPr/>
          <a:lstStyle/>
          <a:p>
            <a:pPr eaLnBrk="1" hangingPunct="1"/>
            <a:r>
              <a:rPr lang="zh-CN" altLang="zh-CN" dirty="0" smtClean="0">
                <a:latin typeface="黑体" pitchFamily="49" charset="-122"/>
                <a:ea typeface="黑体" pitchFamily="49" charset="-122"/>
              </a:rPr>
              <a:t>第</a:t>
            </a:r>
            <a:r>
              <a:rPr lang="zh-CN" altLang="en-US" dirty="0" smtClean="0">
                <a:latin typeface="黑体" pitchFamily="49" charset="-122"/>
                <a:ea typeface="黑体" pitchFamily="49" charset="-122"/>
              </a:rPr>
              <a:t>六</a:t>
            </a:r>
            <a:r>
              <a:rPr lang="zh-CN" altLang="zh-CN" dirty="0" smtClean="0">
                <a:latin typeface="黑体" pitchFamily="49" charset="-122"/>
                <a:ea typeface="黑体" pitchFamily="49" charset="-122"/>
              </a:rPr>
              <a:t>章 网络营销</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p:cNvSpPr>
            <a:spLocks noGrp="1" noChangeArrowheads="1"/>
          </p:cNvSpPr>
          <p:nvPr>
            <p:ph type="title"/>
          </p:nvPr>
        </p:nvSpPr>
        <p:spPr/>
        <p:txBody>
          <a:bodyPr/>
          <a:lstStyle/>
          <a:p>
            <a:r>
              <a:rPr lang="en-US" altLang="zh-CN" smtClean="0">
                <a:ea typeface="宋体" pitchFamily="2" charset="-122"/>
              </a:rPr>
              <a:t>6.1.1</a:t>
            </a:r>
            <a:r>
              <a:rPr lang="zh-CN" altLang="en-US" smtClean="0">
                <a:ea typeface="宋体" pitchFamily="2" charset="-122"/>
              </a:rPr>
              <a:t>网络营销的特点</a:t>
            </a:r>
          </a:p>
        </p:txBody>
      </p:sp>
      <p:sp>
        <p:nvSpPr>
          <p:cNvPr id="32771" name="内容占位符 2"/>
          <p:cNvSpPr>
            <a:spLocks noGrp="1" noChangeArrowheads="1"/>
          </p:cNvSpPr>
          <p:nvPr>
            <p:ph idx="1"/>
          </p:nvPr>
        </p:nvSpPr>
        <p:spPr/>
        <p:txBody>
          <a:bodyPr/>
          <a:lstStyle/>
          <a:p>
            <a:pPr>
              <a:buFont typeface="Wingdings" pitchFamily="2" charset="2"/>
              <a:buNone/>
            </a:pPr>
            <a:r>
              <a:rPr lang="en-US" altLang="zh-CN" b="1" dirty="0" smtClean="0">
                <a:solidFill>
                  <a:srgbClr val="0066FF"/>
                </a:solidFill>
                <a:ea typeface="宋体" pitchFamily="2" charset="-122"/>
              </a:rPr>
              <a:t>7.2.1 </a:t>
            </a:r>
            <a:r>
              <a:rPr lang="zh-CN" altLang="zh-CN" b="1" dirty="0" smtClean="0">
                <a:solidFill>
                  <a:srgbClr val="0066FF"/>
                </a:solidFill>
                <a:ea typeface="宋体" pitchFamily="2" charset="-122"/>
              </a:rPr>
              <a:t>网络营销的特点</a:t>
            </a:r>
          </a:p>
          <a:p>
            <a:pPr>
              <a:buFont typeface="Wingdings" pitchFamily="2" charset="2"/>
              <a:buNone/>
            </a:pPr>
            <a:r>
              <a:rPr lang="zh-CN" altLang="zh-CN" b="1" dirty="0" smtClean="0">
                <a:solidFill>
                  <a:srgbClr val="FF0000"/>
                </a:solidFill>
                <a:ea typeface="宋体" pitchFamily="2" charset="-122"/>
              </a:rPr>
              <a:t>（1）虚拟性。</a:t>
            </a:r>
            <a:r>
              <a:rPr lang="zh-CN" altLang="zh-CN" b="1" dirty="0" smtClean="0">
                <a:solidFill>
                  <a:srgbClr val="000000"/>
                </a:solidFill>
                <a:ea typeface="宋体" pitchFamily="2" charset="-122"/>
              </a:rPr>
              <a:t>运作于网络市场上的网上商店不需要实际的店面甚至不需要物理实体的商品。利用文字、图片、视频等多媒体技术，商店可在网络上虚拟、动态地展示产品等相关信息，而不再需要业务人员将实体商品送到客户面前。</a:t>
            </a:r>
          </a:p>
          <a:p>
            <a:pPr>
              <a:buFont typeface="Wingdings" pitchFamily="2" charset="2"/>
              <a:buNone/>
            </a:pPr>
            <a:r>
              <a:rPr lang="zh-CN" altLang="zh-CN" b="1" dirty="0" smtClean="0">
                <a:solidFill>
                  <a:srgbClr val="FF0000"/>
                </a:solidFill>
                <a:ea typeface="宋体" pitchFamily="2" charset="-122"/>
              </a:rPr>
              <a:t>（2）跨时空。</a:t>
            </a:r>
            <a:r>
              <a:rPr lang="zh-CN" altLang="zh-CN" b="1" dirty="0" smtClean="0">
                <a:solidFill>
                  <a:srgbClr val="000000"/>
                </a:solidFill>
                <a:ea typeface="宋体" pitchFamily="2" charset="-122"/>
              </a:rPr>
              <a:t>网上商店不需要雇佣柜台人员，可不受工作时间的限制，可以提供</a:t>
            </a:r>
            <a:r>
              <a:rPr lang="zh-CN" altLang="zh-CN" b="1" dirty="0" smtClean="0">
                <a:solidFill>
                  <a:srgbClr val="000000"/>
                </a:solidFill>
                <a:latin typeface="Times New Roman" pitchFamily="18" charset="0"/>
                <a:ea typeface="宋体" pitchFamily="2" charset="-122"/>
                <a:cs typeface="Times New Roman" pitchFamily="18" charset="0"/>
              </a:rPr>
              <a:t>7*24</a:t>
            </a:r>
            <a:r>
              <a:rPr lang="zh-CN" altLang="zh-CN" b="1" dirty="0" smtClean="0">
                <a:solidFill>
                  <a:srgbClr val="000000"/>
                </a:solidFill>
                <a:ea typeface="宋体" pitchFamily="2" charset="-122"/>
              </a:rPr>
              <a:t>全天候服务，也可摆脱因员工态度或缺乏训练而引起顾客满意度低的问题。同时，网上商店跨越地域界限的经营范围，传统店铺只能覆盖一定的范围，即存在一个营销半径，而网络营销的营销半径无穷大，消费者与网站在虚拟空间里的距离为零。互联网创造了一个全球社区，消除了不同国家和地区间贸易往来的时间和地域障碍。面对提供无限商机的互联网，国内的企业可以开展全球性的营销活动。</a:t>
            </a:r>
          </a:p>
        </p:txBody>
      </p:sp>
      <p:sp>
        <p:nvSpPr>
          <p:cNvPr id="32772" name="幻灯片编号占位符 5"/>
          <p:cNvSpPr>
            <a:spLocks noGrp="1" noChangeArrowheads="1"/>
          </p:cNvSpPr>
          <p:nvPr>
            <p:ph type="sldNum" sz="quarter" idx="12"/>
          </p:nvPr>
        </p:nvSpPr>
        <p:spPr>
          <a:noFill/>
          <a:ln>
            <a:headEnd/>
            <a:tailEnd/>
          </a:ln>
        </p:spPr>
        <p:txBody>
          <a:bodyPr/>
          <a:lstStyle/>
          <a:p>
            <a:fld id="{FF866FB7-E5B9-4EC3-A3BC-422747AC627E}" type="slidenum">
              <a:rPr lang="en-US" altLang="zh-CN" smtClean="0">
                <a:ea typeface="宋体" pitchFamily="2" charset="-122"/>
              </a:rPr>
              <a:pPr/>
              <a:t>10</a:t>
            </a:fld>
            <a:endParaRPr lang="en-US" altLang="zh-CN" smtClean="0">
              <a:ea typeface="宋体" pitchFamily="2" charset="-122"/>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内容占位符 2"/>
          <p:cNvSpPr>
            <a:spLocks noGrp="1" noChangeArrowheads="1"/>
          </p:cNvSpPr>
          <p:nvPr>
            <p:ph idx="1"/>
          </p:nvPr>
        </p:nvSpPr>
        <p:spPr/>
        <p:txBody>
          <a:bodyPr/>
          <a:lstStyle/>
          <a:p>
            <a:pPr marL="0" indent="0">
              <a:buFont typeface="Wingdings" pitchFamily="2" charset="2"/>
              <a:buNone/>
            </a:pPr>
            <a:r>
              <a:rPr lang="en-US" altLang="zh-CN" b="1" dirty="0" smtClean="0">
                <a:solidFill>
                  <a:srgbClr val="000000"/>
                </a:solidFill>
                <a:ea typeface="宋体" pitchFamily="2" charset="-122"/>
              </a:rPr>
              <a:t>      （1）看主播  主播主要分为娱乐主播和非娱乐主播，其通过团队打造和运营一段时间后，积累一定数量粉丝，盈利方式就是粉丝变现，娱乐主播主要变现方式为打赏；非娱乐主播变现方式主要为承接广告和电商带货（主要是供应商提供坑位费和佣金）。</a:t>
            </a:r>
          </a:p>
          <a:p>
            <a:pPr marL="0" indent="0">
              <a:buFont typeface="Wingdings" pitchFamily="2" charset="2"/>
              <a:buNone/>
            </a:pPr>
            <a:r>
              <a:rPr lang="en-US" altLang="zh-CN" b="1" dirty="0" smtClean="0">
                <a:solidFill>
                  <a:srgbClr val="000000"/>
                </a:solidFill>
                <a:ea typeface="宋体" pitchFamily="2" charset="-122"/>
              </a:rPr>
              <a:t>     （2）看</a:t>
            </a:r>
            <a:r>
              <a:rPr lang="en-US" altLang="zh-CN" b="1" dirty="0" smtClean="0">
                <a:solidFill>
                  <a:srgbClr val="000000"/>
                </a:solidFill>
                <a:latin typeface="Times New Roman" pitchFamily="18" charset="0"/>
                <a:ea typeface="宋体" pitchFamily="2" charset="-122"/>
                <a:cs typeface="Times New Roman" pitchFamily="18" charset="0"/>
              </a:rPr>
              <a:t>MCN机构  </a:t>
            </a:r>
            <a:r>
              <a:rPr lang="en-US" altLang="zh-CN" b="1" dirty="0" err="1" smtClean="0">
                <a:solidFill>
                  <a:srgbClr val="000000"/>
                </a:solidFill>
                <a:latin typeface="Times New Roman" pitchFamily="18" charset="0"/>
                <a:ea typeface="宋体" pitchFamily="2" charset="-122"/>
                <a:cs typeface="Times New Roman" pitchFamily="18" charset="0"/>
              </a:rPr>
              <a:t>根据MCN</a:t>
            </a:r>
            <a:r>
              <a:rPr lang="en-US" altLang="zh-CN" b="1" dirty="0" err="1" smtClean="0">
                <a:solidFill>
                  <a:srgbClr val="000000"/>
                </a:solidFill>
                <a:ea typeface="宋体" pitchFamily="2" charset="-122"/>
              </a:rPr>
              <a:t>机构的运营模式可以看出，主要为两个方向，一是代运营服务费，二是通过孵化网红达人带货，收取供应商坑位费和佣金</a:t>
            </a:r>
            <a:r>
              <a:rPr lang="en-US" altLang="zh-CN" b="1" dirty="0" smtClean="0">
                <a:solidFill>
                  <a:srgbClr val="000000"/>
                </a:solidFill>
                <a:ea typeface="宋体" pitchFamily="2" charset="-122"/>
              </a:rPr>
              <a:t>。</a:t>
            </a:r>
          </a:p>
        </p:txBody>
      </p:sp>
      <p:sp>
        <p:nvSpPr>
          <p:cNvPr id="128003" name="日期占位符 3"/>
          <p:cNvSpPr>
            <a:spLocks noGrp="1"/>
          </p:cNvSpPr>
          <p:nvPr>
            <p:ph type="dt" sz="quarter" idx="10"/>
          </p:nvPr>
        </p:nvSpPr>
        <p:spPr>
          <a:noFill/>
          <a:ln>
            <a:headEnd/>
            <a:tailEnd/>
          </a:ln>
        </p:spPr>
        <p:txBody>
          <a:bodyPr>
            <a:prstTxWarp prst="textNoShape">
              <a:avLst/>
            </a:prstTxWarp>
          </a:bodyPr>
          <a:lstStyle/>
          <a:p>
            <a:fld id="{83C28EFA-308C-40BC-945F-FF85AB0B62A3}" type="datetime1">
              <a:rPr lang="zh-CN" altLang="en-US" smtClean="0"/>
              <a:pPr/>
              <a:t>2022/8/6</a:t>
            </a:fld>
            <a:endParaRPr lang="en-US" altLang="zh-CN" smtClean="0"/>
          </a:p>
        </p:txBody>
      </p:sp>
      <p:sp>
        <p:nvSpPr>
          <p:cNvPr id="128004" name="标题 1"/>
          <p:cNvSpPr>
            <a:spLocks noGrp="1" noChangeArrowheads="1"/>
          </p:cNvSpPr>
          <p:nvPr>
            <p:ph type="title"/>
          </p:nvPr>
        </p:nvSpPr>
        <p:spPr>
          <a:xfrm>
            <a:off x="2418822" y="367771"/>
            <a:ext cx="6792912" cy="603250"/>
          </a:xfrm>
        </p:spPr>
        <p:txBody>
          <a:bodyPr/>
          <a:lstStyle/>
          <a:p>
            <a:r>
              <a:rPr lang="en-US" altLang="zh-CN" sz="3600" dirty="0" smtClean="0">
                <a:ea typeface="宋体" pitchFamily="2" charset="-122"/>
              </a:rPr>
              <a:t>6.7.3</a:t>
            </a:r>
            <a:r>
              <a:rPr lang="zh-CN" altLang="en-US" sz="3600" dirty="0" smtClean="0">
                <a:ea typeface="宋体" pitchFamily="2" charset="-122"/>
              </a:rPr>
              <a:t>直播电商的产业链运营</a:t>
            </a:r>
            <a:r>
              <a:rPr lang="zh-CN" altLang="en-US" sz="3600" dirty="0" smtClean="0">
                <a:ea typeface="宋体" pitchFamily="2" charset="-122"/>
              </a:rPr>
              <a:t>框架</a:t>
            </a:r>
            <a:endParaRPr lang="zh-CN" altLang="en-US" dirty="0" smtClean="0">
              <a:ea typeface="宋体" pitchFamily="2" charset="-122"/>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内容占位符 2"/>
          <p:cNvSpPr>
            <a:spLocks noGrp="1" noChangeArrowheads="1"/>
          </p:cNvSpPr>
          <p:nvPr>
            <p:ph idx="1"/>
          </p:nvPr>
        </p:nvSpPr>
        <p:spPr/>
        <p:txBody>
          <a:bodyPr/>
          <a:lstStyle/>
          <a:p>
            <a:pPr marL="0" indent="0">
              <a:buFont typeface="Wingdings" pitchFamily="2" charset="2"/>
              <a:buNone/>
            </a:pPr>
            <a:r>
              <a:rPr lang="en-US" altLang="zh-CN" b="1" dirty="0" smtClean="0">
                <a:solidFill>
                  <a:srgbClr val="000000"/>
                </a:solidFill>
                <a:ea typeface="宋体" pitchFamily="2" charset="-122"/>
              </a:rPr>
              <a:t>      </a:t>
            </a:r>
            <a:r>
              <a:rPr lang="zh-CN" altLang="zh-CN" b="1" dirty="0" smtClean="0">
                <a:solidFill>
                  <a:srgbClr val="000000"/>
                </a:solidFill>
                <a:ea typeface="宋体" pitchFamily="2" charset="-122"/>
              </a:rPr>
              <a:t>（3）看平台的运营模式  不管电商平台还是社交内容平台，通过自身的深耕运营，集聚了大量的流量，以淘宝和抖音为例，天猫的盈利模式就是通过商家购买其流量获利，比如直通车、热卖等广告位等，同时在其上面开店，不同类目有不同的交易佣金比例，开店保证金每个</a:t>
            </a:r>
            <a:r>
              <a:rPr lang="zh-CN" altLang="zh-CN" b="1" dirty="0" smtClean="0">
                <a:solidFill>
                  <a:srgbClr val="000000"/>
                </a:solidFill>
                <a:latin typeface="Times New Roman" pitchFamily="18" charset="0"/>
                <a:ea typeface="宋体" pitchFamily="2" charset="-122"/>
                <a:cs typeface="Times New Roman" pitchFamily="18" charset="0"/>
              </a:rPr>
              <a:t>店铺5万-10万不等；抖音也是如此，各类网红达人或者MCN</a:t>
            </a:r>
            <a:r>
              <a:rPr lang="zh-CN" altLang="zh-CN" b="1" dirty="0" smtClean="0">
                <a:solidFill>
                  <a:srgbClr val="000000"/>
                </a:solidFill>
                <a:ea typeface="宋体" pitchFamily="2" charset="-122"/>
              </a:rPr>
              <a:t>机构需要购买其流量来增加粉丝数、直播间人气等；想要带货变现，需要在抖音里面开设抖音小店，不同的类目有不同的交易佣金比例，同时还有店铺保证金。所以平台的盈利模式主要是向商家或者网红售卖流量，同时收取交易佣金。</a:t>
            </a:r>
          </a:p>
        </p:txBody>
      </p:sp>
      <p:sp>
        <p:nvSpPr>
          <p:cNvPr id="129027" name="日期占位符 3"/>
          <p:cNvSpPr>
            <a:spLocks noGrp="1"/>
          </p:cNvSpPr>
          <p:nvPr>
            <p:ph type="dt" sz="quarter" idx="10"/>
          </p:nvPr>
        </p:nvSpPr>
        <p:spPr>
          <a:noFill/>
          <a:ln>
            <a:headEnd/>
            <a:tailEnd/>
          </a:ln>
        </p:spPr>
        <p:txBody>
          <a:bodyPr>
            <a:prstTxWarp prst="textNoShape">
              <a:avLst/>
            </a:prstTxWarp>
          </a:bodyPr>
          <a:lstStyle/>
          <a:p>
            <a:fld id="{6F9B8AB6-163F-4C24-A242-662A36FF26CB}" type="datetime1">
              <a:rPr lang="zh-CN" altLang="en-US" smtClean="0"/>
              <a:pPr/>
              <a:t>2022/8/6</a:t>
            </a:fld>
            <a:endParaRPr lang="en-US" altLang="zh-CN" smtClean="0"/>
          </a:p>
        </p:txBody>
      </p:sp>
      <p:sp>
        <p:nvSpPr>
          <p:cNvPr id="129028" name="标题 1"/>
          <p:cNvSpPr>
            <a:spLocks noGrp="1" noChangeArrowheads="1"/>
          </p:cNvSpPr>
          <p:nvPr>
            <p:ph type="title"/>
          </p:nvPr>
        </p:nvSpPr>
        <p:spPr>
          <a:xfrm>
            <a:off x="2386013" y="338667"/>
            <a:ext cx="7215187" cy="606778"/>
          </a:xfrm>
        </p:spPr>
        <p:txBody>
          <a:bodyPr/>
          <a:lstStyle/>
          <a:p>
            <a:r>
              <a:rPr lang="en-US" altLang="zh-CN" sz="3600" dirty="0" smtClean="0">
                <a:ea typeface="宋体" pitchFamily="2" charset="-122"/>
              </a:rPr>
              <a:t>6.7.3</a:t>
            </a:r>
            <a:r>
              <a:rPr lang="zh-CN" altLang="en-US" sz="3600" dirty="0" smtClean="0">
                <a:ea typeface="宋体" pitchFamily="2" charset="-122"/>
              </a:rPr>
              <a:t>直播电商的产业链运营</a:t>
            </a:r>
            <a:r>
              <a:rPr lang="zh-CN" altLang="en-US" sz="3600" dirty="0" smtClean="0">
                <a:ea typeface="宋体" pitchFamily="2" charset="-122"/>
              </a:rPr>
              <a:t>框架</a:t>
            </a:r>
            <a:endParaRPr lang="zh-CN" altLang="en-US" dirty="0" smtClean="0">
              <a:ea typeface="宋体" pitchFamily="2" charset="-122"/>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标题 1"/>
          <p:cNvSpPr>
            <a:spLocks noGrp="1" noChangeArrowheads="1"/>
          </p:cNvSpPr>
          <p:nvPr>
            <p:ph type="title"/>
          </p:nvPr>
        </p:nvSpPr>
        <p:spPr>
          <a:xfrm>
            <a:off x="1603021" y="2545645"/>
            <a:ext cx="6287911" cy="2057400"/>
          </a:xfrm>
        </p:spPr>
        <p:txBody>
          <a:bodyPr/>
          <a:lstStyle/>
          <a:p>
            <a:r>
              <a:rPr lang="zh-CN" altLang="en-US" sz="8800" dirty="0" smtClean="0">
                <a:solidFill>
                  <a:srgbClr val="C00000"/>
                </a:solidFill>
                <a:latin typeface="华文新魏" pitchFamily="2" charset="-122"/>
                <a:ea typeface="华文新魏" pitchFamily="2" charset="-122"/>
              </a:rPr>
              <a:t>谢谢聆听！</a:t>
            </a:r>
            <a:endParaRPr lang="zh-CN" altLang="en-US" sz="8800" dirty="0" smtClean="0">
              <a:solidFill>
                <a:srgbClr val="C00000"/>
              </a:solidFill>
              <a:latin typeface="华文新魏" pitchFamily="2" charset="-122"/>
              <a:ea typeface="华文新魏" pitchFamily="2" charset="-122"/>
            </a:endParaRPr>
          </a:p>
        </p:txBody>
      </p:sp>
      <p:sp>
        <p:nvSpPr>
          <p:cNvPr id="130051" name="灯片编号占位符 5"/>
          <p:cNvSpPr>
            <a:spLocks noGrp="1" noChangeArrowheads="1"/>
          </p:cNvSpPr>
          <p:nvPr>
            <p:ph type="sldNum" sz="quarter" idx="12"/>
          </p:nvPr>
        </p:nvSpPr>
        <p:spPr>
          <a:noFill/>
          <a:ln>
            <a:headEnd/>
            <a:tailEnd/>
          </a:ln>
        </p:spPr>
        <p:txBody>
          <a:bodyPr/>
          <a:lstStyle/>
          <a:p>
            <a:fld id="{B3CB8AB5-8F98-43E8-ADA4-E6CD90C7B4F5}" type="slidenum">
              <a:rPr lang="en-US" altLang="zh-CN" smtClean="0">
                <a:ea typeface="宋体" pitchFamily="2" charset="-122"/>
              </a:rPr>
              <a:pPr/>
              <a:t>102</a:t>
            </a:fld>
            <a:endParaRPr lang="en-US" altLang="zh-CN" smtClean="0">
              <a:ea typeface="宋体"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标题 1"/>
          <p:cNvSpPr>
            <a:spLocks noGrp="1" noChangeArrowheads="1"/>
          </p:cNvSpPr>
          <p:nvPr>
            <p:ph type="title"/>
          </p:nvPr>
        </p:nvSpPr>
        <p:spPr/>
        <p:txBody>
          <a:bodyPr/>
          <a:lstStyle/>
          <a:p>
            <a:r>
              <a:rPr lang="en-US" altLang="zh-CN" smtClean="0">
                <a:ea typeface="宋体" pitchFamily="2" charset="-122"/>
              </a:rPr>
              <a:t>6.1.1</a:t>
            </a:r>
            <a:r>
              <a:rPr lang="zh-CN" altLang="en-US" smtClean="0">
                <a:ea typeface="宋体" pitchFamily="2" charset="-122"/>
              </a:rPr>
              <a:t>网络营销的特点</a:t>
            </a:r>
          </a:p>
        </p:txBody>
      </p:sp>
      <p:sp>
        <p:nvSpPr>
          <p:cNvPr id="33795" name="内容占位符 2"/>
          <p:cNvSpPr>
            <a:spLocks noGrp="1" noChangeArrowheads="1"/>
          </p:cNvSpPr>
          <p:nvPr>
            <p:ph idx="1"/>
          </p:nvPr>
        </p:nvSpPr>
        <p:spPr>
          <a:xfrm>
            <a:off x="457200" y="1371600"/>
            <a:ext cx="8362950" cy="5486400"/>
          </a:xfrm>
        </p:spPr>
        <p:txBody>
          <a:bodyPr/>
          <a:lstStyle/>
          <a:p>
            <a:pPr>
              <a:buFont typeface="Wingdings" pitchFamily="2" charset="2"/>
              <a:buNone/>
            </a:pPr>
            <a:r>
              <a:rPr lang="en-US" altLang="zh-CN" b="1" smtClean="0">
                <a:solidFill>
                  <a:srgbClr val="FF0000"/>
                </a:solidFill>
                <a:ea typeface="宋体" pitchFamily="2" charset="-122"/>
              </a:rPr>
              <a:t>（3）低成本</a:t>
            </a:r>
            <a:r>
              <a:rPr lang="en-US" altLang="zh-CN" b="1" smtClean="0">
                <a:ea typeface="宋体" pitchFamily="2" charset="-122"/>
              </a:rPr>
              <a:t>。</a:t>
            </a:r>
            <a:r>
              <a:rPr lang="zh-CN" altLang="zh-CN" b="1" smtClean="0">
                <a:solidFill>
                  <a:srgbClr val="000000"/>
                </a:solidFill>
                <a:ea typeface="宋体" pitchFamily="2" charset="-122"/>
              </a:rPr>
              <a:t>网上商店的成本主要来自网站建设成本、软硬件费用、网络使用费以及以后的维持费用，没有普通商店需要花费的昂贵的店面租金、店铺装修、人员工资、水电费等。因此，网上商店的价格比传统商店要低。这有利于增加网上商店的竞争力。</a:t>
            </a:r>
          </a:p>
          <a:p>
            <a:pPr>
              <a:buFont typeface="Wingdings" pitchFamily="2" charset="2"/>
              <a:buNone/>
            </a:pPr>
            <a:r>
              <a:rPr lang="en-US" altLang="zh-CN" b="1" smtClean="0">
                <a:solidFill>
                  <a:srgbClr val="FF0000"/>
                </a:solidFill>
                <a:ea typeface="宋体" pitchFamily="2" charset="-122"/>
              </a:rPr>
              <a:t>（4）互动性</a:t>
            </a:r>
            <a:r>
              <a:rPr lang="en-US" altLang="zh-CN" b="1" smtClean="0">
                <a:ea typeface="宋体" pitchFamily="2" charset="-122"/>
              </a:rPr>
              <a:t>。</a:t>
            </a:r>
            <a:r>
              <a:rPr lang="zh-CN" altLang="zh-CN" b="1" smtClean="0">
                <a:solidFill>
                  <a:srgbClr val="000000"/>
                </a:solidFill>
                <a:ea typeface="宋体" pitchFamily="2" charset="-122"/>
              </a:rPr>
              <a:t>区别于线下的广播电视报纸杂志等传统媒体，互联网能够以较低的成本实现商家与客户的双向互动。客户可以通过网络自行查询信息，对使用的商品提出反馈意见。在定制、销售产品的过程中，让客户参与越多，售出产品的机会就越大。</a:t>
            </a:r>
          </a:p>
        </p:txBody>
      </p:sp>
      <p:sp>
        <p:nvSpPr>
          <p:cNvPr id="33796" name="幻灯片编号占位符 5"/>
          <p:cNvSpPr>
            <a:spLocks noGrp="1" noChangeArrowheads="1"/>
          </p:cNvSpPr>
          <p:nvPr>
            <p:ph type="sldNum" sz="quarter" idx="12"/>
          </p:nvPr>
        </p:nvSpPr>
        <p:spPr>
          <a:noFill/>
          <a:ln>
            <a:headEnd/>
            <a:tailEnd/>
          </a:ln>
        </p:spPr>
        <p:txBody>
          <a:bodyPr/>
          <a:lstStyle/>
          <a:p>
            <a:fld id="{EAA06C64-E0C9-45BE-A37B-BC466A8FE4D1}" type="slidenum">
              <a:rPr lang="en-US" altLang="zh-CN" smtClean="0">
                <a:ea typeface="宋体" pitchFamily="2" charset="-122"/>
              </a:rPr>
              <a:pPr/>
              <a:t>11</a:t>
            </a:fld>
            <a:endParaRPr lang="en-US" altLang="zh-CN" smtClean="0">
              <a:ea typeface="宋体"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标题 1"/>
          <p:cNvSpPr>
            <a:spLocks noGrp="1" noChangeArrowheads="1"/>
          </p:cNvSpPr>
          <p:nvPr>
            <p:ph type="title"/>
          </p:nvPr>
        </p:nvSpPr>
        <p:spPr/>
        <p:txBody>
          <a:bodyPr/>
          <a:lstStyle/>
          <a:p>
            <a:r>
              <a:rPr lang="en-US" altLang="zh-CN" smtClean="0">
                <a:ea typeface="宋体" pitchFamily="2" charset="-122"/>
              </a:rPr>
              <a:t>6.1.1</a:t>
            </a:r>
            <a:r>
              <a:rPr lang="zh-CN" altLang="en-US" smtClean="0">
                <a:ea typeface="宋体" pitchFamily="2" charset="-122"/>
              </a:rPr>
              <a:t>网络营销的特点</a:t>
            </a:r>
          </a:p>
        </p:txBody>
      </p:sp>
      <p:sp>
        <p:nvSpPr>
          <p:cNvPr id="34819" name="内容占位符 2"/>
          <p:cNvSpPr>
            <a:spLocks noGrp="1" noChangeArrowheads="1"/>
          </p:cNvSpPr>
          <p:nvPr>
            <p:ph idx="1"/>
          </p:nvPr>
        </p:nvSpPr>
        <p:spPr/>
        <p:txBody>
          <a:bodyPr/>
          <a:lstStyle/>
          <a:p>
            <a:pPr>
              <a:buFont typeface="Wingdings" pitchFamily="2" charset="2"/>
              <a:buNone/>
            </a:pPr>
            <a:r>
              <a:rPr lang="en-US" altLang="zh-CN" b="1" smtClean="0">
                <a:solidFill>
                  <a:srgbClr val="FF0000"/>
                </a:solidFill>
                <a:latin typeface="宋体" pitchFamily="2" charset="-122"/>
                <a:ea typeface="宋体" pitchFamily="2" charset="-122"/>
              </a:rPr>
              <a:t>（5）零库存</a:t>
            </a:r>
            <a:r>
              <a:rPr lang="zh-CN" altLang="zh-CN" b="1" smtClean="0">
                <a:solidFill>
                  <a:srgbClr val="000000"/>
                </a:solidFill>
                <a:ea typeface="宋体" pitchFamily="2" charset="-122"/>
              </a:rPr>
              <a:t>。网上的商店可以接到顾客订单后再向制造的厂家订货，而无须将商品陈列出来以供顾客选择，只需在网页上提供商品详情页以供选择。同时，网络营销的企业往往具有较高的信息化水平来匹配网络营销和电子商务，因而管理和运营效率要高于传统企业。在互联网时代，更容易实现零库存，从而降低企业经营成本。</a:t>
            </a:r>
          </a:p>
        </p:txBody>
      </p:sp>
      <p:sp>
        <p:nvSpPr>
          <p:cNvPr id="34820" name="幻灯片编号占位符 5"/>
          <p:cNvSpPr>
            <a:spLocks noGrp="1" noChangeArrowheads="1"/>
          </p:cNvSpPr>
          <p:nvPr>
            <p:ph type="sldNum" sz="quarter" idx="12"/>
          </p:nvPr>
        </p:nvSpPr>
        <p:spPr>
          <a:noFill/>
          <a:ln>
            <a:headEnd/>
            <a:tailEnd/>
          </a:ln>
        </p:spPr>
        <p:txBody>
          <a:bodyPr/>
          <a:lstStyle/>
          <a:p>
            <a:fld id="{8273D976-3402-44A9-912A-DC39640FE2F1}" type="slidenum">
              <a:rPr lang="en-US" altLang="zh-CN" smtClean="0">
                <a:ea typeface="宋体" pitchFamily="2" charset="-122"/>
              </a:rPr>
              <a:pPr/>
              <a:t>12</a:t>
            </a:fld>
            <a:endParaRPr lang="en-US" altLang="zh-CN" smtClean="0">
              <a:ea typeface="宋体"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a:spLocks noGrp="1" noChangeArrowheads="1"/>
          </p:cNvSpPr>
          <p:nvPr>
            <p:ph type="title"/>
          </p:nvPr>
        </p:nvSpPr>
        <p:spPr/>
        <p:txBody>
          <a:bodyPr/>
          <a:lstStyle/>
          <a:p>
            <a:r>
              <a:rPr lang="en-US" altLang="zh-CN" smtClean="0">
                <a:ea typeface="宋体" pitchFamily="2" charset="-122"/>
              </a:rPr>
              <a:t>6.1.2</a:t>
            </a:r>
            <a:r>
              <a:rPr lang="zh-CN" altLang="en-US" smtClean="0">
                <a:ea typeface="宋体" pitchFamily="2" charset="-122"/>
              </a:rPr>
              <a:t>传统市场营销与网络营销</a:t>
            </a:r>
          </a:p>
        </p:txBody>
      </p:sp>
      <p:sp>
        <p:nvSpPr>
          <p:cNvPr id="35843" name="内容占位符 2"/>
          <p:cNvSpPr>
            <a:spLocks noGrp="1" noChangeArrowheads="1"/>
          </p:cNvSpPr>
          <p:nvPr>
            <p:ph idx="1"/>
          </p:nvPr>
        </p:nvSpPr>
        <p:spPr/>
        <p:txBody>
          <a:bodyPr/>
          <a:lstStyle/>
          <a:p>
            <a:pPr marL="0" indent="0">
              <a:buFont typeface="Wingdings" pitchFamily="2" charset="2"/>
              <a:buNone/>
            </a:pPr>
            <a:r>
              <a:rPr lang="en-US" altLang="zh-CN" b="1" dirty="0" smtClean="0">
                <a:solidFill>
                  <a:srgbClr val="000000"/>
                </a:solidFill>
                <a:ea typeface="宋体" pitchFamily="2" charset="-122"/>
              </a:rPr>
              <a:t>       </a:t>
            </a:r>
            <a:r>
              <a:rPr lang="zh-CN" altLang="zh-CN" b="1" dirty="0" smtClean="0">
                <a:solidFill>
                  <a:srgbClr val="000000"/>
                </a:solidFill>
                <a:ea typeface="宋体" pitchFamily="2" charset="-122"/>
              </a:rPr>
              <a:t>根据</a:t>
            </a:r>
            <a:r>
              <a:rPr lang="zh-CN" altLang="zh-CN" b="1" dirty="0" smtClean="0">
                <a:solidFill>
                  <a:srgbClr val="000000"/>
                </a:solidFill>
                <a:ea typeface="宋体" pitchFamily="2" charset="-122"/>
              </a:rPr>
              <a:t>美国市场营销协会的</a:t>
            </a:r>
            <a:r>
              <a:rPr lang="zh-CN" altLang="zh-CN" b="1" dirty="0" smtClean="0">
                <a:solidFill>
                  <a:srgbClr val="000000"/>
                </a:solidFill>
                <a:ea typeface="宋体" pitchFamily="2" charset="-122"/>
              </a:rPr>
              <a:t>定义，市场营销是研究引导商品和服务从生产者到达消费者和使用者过程中所进行的一切商业活动，包括消费者需求研究、市场调研、产品开发、定价、分销、广告宣传、公关和销售等。网络营销对传统市场营销带来了冲击和影响，相互促进、相互补充，并且随着“互联网+”和移动通信技术的发展，两者之间的界限越来越模糊。企业在进行营销时应该根据企业的经营目标进行市场细分，并恰当地整合网络营销和传统市场营销，以最低成本达到最佳的营销效果。</a:t>
            </a:r>
          </a:p>
        </p:txBody>
      </p:sp>
      <p:sp>
        <p:nvSpPr>
          <p:cNvPr id="35844" name="日期占位符 3"/>
          <p:cNvSpPr>
            <a:spLocks noGrp="1"/>
          </p:cNvSpPr>
          <p:nvPr>
            <p:ph type="dt" sz="quarter" idx="10"/>
          </p:nvPr>
        </p:nvSpPr>
        <p:spPr>
          <a:noFill/>
          <a:ln>
            <a:headEnd/>
            <a:tailEnd/>
          </a:ln>
        </p:spPr>
        <p:txBody>
          <a:bodyPr>
            <a:prstTxWarp prst="textNoShape">
              <a:avLst/>
            </a:prstTxWarp>
          </a:bodyPr>
          <a:lstStyle/>
          <a:p>
            <a:fld id="{DF96E5E5-6408-4785-9D0A-EFBF7D1B570D}" type="datetime1">
              <a:rPr lang="zh-CN" altLang="en-US" smtClean="0"/>
              <a:pPr/>
              <a:t>2022/8/6</a:t>
            </a:fld>
            <a:endParaRPr lang="en-US" altLang="zh-CN"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1"/>
          <p:cNvSpPr>
            <a:spLocks noGrp="1" noChangeArrowheads="1"/>
          </p:cNvSpPr>
          <p:nvPr>
            <p:ph type="title"/>
          </p:nvPr>
        </p:nvSpPr>
        <p:spPr/>
        <p:txBody>
          <a:bodyPr/>
          <a:lstStyle/>
          <a:p>
            <a:r>
              <a:rPr lang="en-US" altLang="zh-CN" smtClean="0">
                <a:ea typeface="宋体" pitchFamily="2" charset="-122"/>
              </a:rPr>
              <a:t>6.1.2</a:t>
            </a:r>
            <a:r>
              <a:rPr lang="zh-CN" altLang="en-US" smtClean="0">
                <a:ea typeface="宋体" pitchFamily="2" charset="-122"/>
              </a:rPr>
              <a:t>传统市场营销与网络营销</a:t>
            </a:r>
          </a:p>
        </p:txBody>
      </p:sp>
      <p:sp>
        <p:nvSpPr>
          <p:cNvPr id="36867" name="内容占位符 2"/>
          <p:cNvSpPr>
            <a:spLocks noGrp="1" noChangeArrowheads="1"/>
          </p:cNvSpPr>
          <p:nvPr>
            <p:ph idx="1"/>
          </p:nvPr>
        </p:nvSpPr>
        <p:spPr/>
        <p:txBody>
          <a:bodyPr/>
          <a:lstStyle/>
          <a:p>
            <a:pPr marL="0" indent="0">
              <a:buFont typeface="Wingdings" pitchFamily="2" charset="2"/>
              <a:buNone/>
            </a:pPr>
            <a:r>
              <a:rPr lang="zh-CN" altLang="en-US" dirty="0" smtClean="0">
                <a:ea typeface="宋体" pitchFamily="2" charset="-122"/>
              </a:rPr>
              <a:t>1）</a:t>
            </a:r>
            <a:r>
              <a:rPr lang="zh-CN" altLang="zh-CN" b="1" dirty="0" smtClean="0">
                <a:solidFill>
                  <a:srgbClr val="000000"/>
                </a:solidFill>
                <a:ea typeface="宋体" pitchFamily="2" charset="-122"/>
              </a:rPr>
              <a:t>网络营销由传统的</a:t>
            </a:r>
            <a:r>
              <a:rPr lang="zh-CN" altLang="zh-CN" b="1" dirty="0" smtClean="0">
                <a:solidFill>
                  <a:srgbClr val="000000"/>
                </a:solidFill>
                <a:latin typeface="Times New Roman" pitchFamily="18" charset="0"/>
                <a:ea typeface="宋体" pitchFamily="2" charset="-122"/>
                <a:cs typeface="Times New Roman" pitchFamily="18" charset="0"/>
              </a:rPr>
              <a:t>4P策略转向4C策略</a:t>
            </a:r>
          </a:p>
          <a:p>
            <a:pPr marL="0" indent="0">
              <a:buFont typeface="Wingdings" pitchFamily="2" charset="2"/>
              <a:buNone/>
            </a:pPr>
            <a:r>
              <a:rPr lang="zh-CN" altLang="zh-CN" b="1" dirty="0" smtClean="0">
                <a:solidFill>
                  <a:srgbClr val="000000"/>
                </a:solidFill>
                <a:latin typeface="Times New Roman" pitchFamily="18" charset="0"/>
                <a:ea typeface="宋体" pitchFamily="2" charset="-122"/>
                <a:cs typeface="Times New Roman" pitchFamily="18" charset="0"/>
              </a:rPr>
              <a:t>与传统市场营销的“以产品为中心”相比，网络营销更强调“以消费者为中心”。网络营销已由在传统市场营销理论中占中心地位的4P策略逐步转向4C策略。4P营销策略指产品（Product）、定价（Price）、渠道（Place）、促销（Promotion）；4C营销策略指消费者（Consumer）、成本（Cost）、便利（Convenience）和沟通（Communication）。</a:t>
            </a:r>
          </a:p>
          <a:p>
            <a:pPr marL="0" indent="0">
              <a:buFont typeface="Wingdings" pitchFamily="2" charset="2"/>
              <a:buNone/>
            </a:pPr>
            <a:r>
              <a:rPr lang="zh-CN" altLang="zh-CN" b="1" dirty="0" smtClean="0">
                <a:solidFill>
                  <a:srgbClr val="000000"/>
                </a:solidFill>
                <a:ea typeface="宋体" pitchFamily="2" charset="-122"/>
              </a:rPr>
              <a:t>网络营销应该支持企业的整个营销体系，是企业整体经营方案的一部分。网络营销必须与企业的战略规划相互匹配、相互支撑。</a:t>
            </a:r>
          </a:p>
        </p:txBody>
      </p:sp>
      <p:sp>
        <p:nvSpPr>
          <p:cNvPr id="36868" name="日期占位符 3"/>
          <p:cNvSpPr>
            <a:spLocks noGrp="1"/>
          </p:cNvSpPr>
          <p:nvPr>
            <p:ph type="dt" sz="quarter" idx="10"/>
          </p:nvPr>
        </p:nvSpPr>
        <p:spPr>
          <a:noFill/>
          <a:ln>
            <a:headEnd/>
            <a:tailEnd/>
          </a:ln>
        </p:spPr>
        <p:txBody>
          <a:bodyPr>
            <a:prstTxWarp prst="textNoShape">
              <a:avLst/>
            </a:prstTxWarp>
          </a:bodyPr>
          <a:lstStyle/>
          <a:p>
            <a:fld id="{9F10BA93-ADBB-446B-9CB6-E8962705AF37}" type="datetime1">
              <a:rPr lang="zh-CN" altLang="en-US" smtClean="0"/>
              <a:pPr/>
              <a:t>2022/8/6</a:t>
            </a:fld>
            <a:endParaRPr lang="en-US" altLang="zh-CN"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1"/>
          <p:cNvSpPr>
            <a:spLocks noGrp="1" noChangeArrowheads="1"/>
          </p:cNvSpPr>
          <p:nvPr>
            <p:ph type="title"/>
          </p:nvPr>
        </p:nvSpPr>
        <p:spPr/>
        <p:txBody>
          <a:bodyPr/>
          <a:lstStyle/>
          <a:p>
            <a:r>
              <a:rPr lang="en-US" altLang="zh-CN" smtClean="0">
                <a:ea typeface="宋体" pitchFamily="2" charset="-122"/>
              </a:rPr>
              <a:t>6.1.2</a:t>
            </a:r>
            <a:r>
              <a:rPr lang="zh-CN" altLang="en-US" smtClean="0">
                <a:ea typeface="宋体" pitchFamily="2" charset="-122"/>
              </a:rPr>
              <a:t>传统市场营销与网络营销</a:t>
            </a:r>
          </a:p>
        </p:txBody>
      </p:sp>
      <p:sp>
        <p:nvSpPr>
          <p:cNvPr id="37891" name="内容占位符 2"/>
          <p:cNvSpPr>
            <a:spLocks noGrp="1" noChangeArrowheads="1"/>
          </p:cNvSpPr>
          <p:nvPr>
            <p:ph idx="1"/>
          </p:nvPr>
        </p:nvSpPr>
        <p:spPr/>
        <p:txBody>
          <a:bodyPr/>
          <a:lstStyle/>
          <a:p>
            <a:pPr marL="0" indent="0">
              <a:buFont typeface="Wingdings" pitchFamily="2" charset="2"/>
              <a:buNone/>
            </a:pPr>
            <a:r>
              <a:rPr lang="zh-CN" altLang="en-US" dirty="0" smtClean="0">
                <a:ea typeface="宋体" pitchFamily="2" charset="-122"/>
              </a:rPr>
              <a:t>2）</a:t>
            </a:r>
            <a:r>
              <a:rPr lang="zh-CN" altLang="zh-CN" b="1" dirty="0" smtClean="0">
                <a:solidFill>
                  <a:srgbClr val="000000"/>
                </a:solidFill>
                <a:ea typeface="宋体" pitchFamily="2" charset="-122"/>
              </a:rPr>
              <a:t>网络营销与传统市场营销的整合</a:t>
            </a:r>
          </a:p>
          <a:p>
            <a:pPr marL="0" indent="0">
              <a:buFont typeface="Wingdings" pitchFamily="2" charset="2"/>
              <a:buNone/>
            </a:pPr>
            <a:r>
              <a:rPr lang="en-US" altLang="zh-CN" b="1" dirty="0" smtClean="0">
                <a:solidFill>
                  <a:srgbClr val="000000"/>
                </a:solidFill>
                <a:ea typeface="宋体" pitchFamily="2" charset="-122"/>
              </a:rPr>
              <a:t>        </a:t>
            </a:r>
            <a:r>
              <a:rPr lang="zh-CN" altLang="zh-CN" b="1" dirty="0" smtClean="0">
                <a:solidFill>
                  <a:srgbClr val="000000"/>
                </a:solidFill>
                <a:ea typeface="宋体" pitchFamily="2" charset="-122"/>
              </a:rPr>
              <a:t>网络</a:t>
            </a:r>
            <a:r>
              <a:rPr lang="zh-CN" altLang="zh-CN" b="1" dirty="0" smtClean="0">
                <a:solidFill>
                  <a:srgbClr val="000000"/>
                </a:solidFill>
                <a:ea typeface="宋体" pitchFamily="2" charset="-122"/>
              </a:rPr>
              <a:t>营销与传统市场营销整合，利用整合营销策略来实现以消费者为中心的传播一致性和双向沟通，用目标营销的方法来开展企业的营销活动。整合营销</a:t>
            </a:r>
            <a:r>
              <a:rPr lang="zh-CN" altLang="zh-CN" b="1" dirty="0" smtClean="0">
                <a:solidFill>
                  <a:srgbClr val="000000"/>
                </a:solidFill>
                <a:latin typeface="Times New Roman" pitchFamily="18" charset="0"/>
                <a:ea typeface="宋体" pitchFamily="2" charset="-122"/>
                <a:cs typeface="Times New Roman" pitchFamily="18" charset="0"/>
              </a:rPr>
              <a:t>包括4P策略与4C策略</a:t>
            </a:r>
            <a:r>
              <a:rPr lang="zh-CN" altLang="zh-CN" b="1" dirty="0" smtClean="0">
                <a:solidFill>
                  <a:srgbClr val="000000"/>
                </a:solidFill>
                <a:ea typeface="宋体" pitchFamily="2" charset="-122"/>
              </a:rPr>
              <a:t>的整合、传播统一性、双向沟通和目标营销四个方面的内容。</a:t>
            </a:r>
          </a:p>
          <a:p>
            <a:pPr marL="0" indent="0">
              <a:buFont typeface="Wingdings" pitchFamily="2" charset="2"/>
              <a:buNone/>
            </a:pPr>
            <a:r>
              <a:rPr lang="zh-CN" altLang="zh-CN" b="1" dirty="0" smtClean="0">
                <a:solidFill>
                  <a:srgbClr val="000000"/>
                </a:solidFill>
                <a:ea typeface="宋体" pitchFamily="2" charset="-122"/>
              </a:rPr>
              <a:t>（1）</a:t>
            </a:r>
            <a:r>
              <a:rPr lang="zh-CN" altLang="zh-CN" b="1" dirty="0" smtClean="0">
                <a:solidFill>
                  <a:srgbClr val="000000"/>
                </a:solidFill>
                <a:latin typeface="Times New Roman" pitchFamily="18" charset="0"/>
                <a:ea typeface="宋体" pitchFamily="2" charset="-122"/>
                <a:cs typeface="Times New Roman" pitchFamily="18" charset="0"/>
              </a:rPr>
              <a:t>4P策略与4C策略的整合</a:t>
            </a:r>
          </a:p>
          <a:p>
            <a:pPr marL="0" indent="0">
              <a:buFont typeface="Wingdings" pitchFamily="2" charset="2"/>
              <a:buNone/>
            </a:pPr>
            <a:r>
              <a:rPr lang="en-US" altLang="zh-CN" b="1" dirty="0" smtClean="0">
                <a:solidFill>
                  <a:srgbClr val="000000"/>
                </a:solidFill>
                <a:latin typeface="Times New Roman" pitchFamily="18" charset="0"/>
                <a:ea typeface="宋体" pitchFamily="2" charset="-122"/>
                <a:cs typeface="Times New Roman" pitchFamily="18" charset="0"/>
              </a:rPr>
              <a:t>        </a:t>
            </a:r>
            <a:r>
              <a:rPr lang="zh-CN" altLang="zh-CN" b="1" dirty="0" smtClean="0">
                <a:solidFill>
                  <a:srgbClr val="000000"/>
                </a:solidFill>
                <a:latin typeface="Times New Roman" pitchFamily="18" charset="0"/>
                <a:ea typeface="宋体" pitchFamily="2" charset="-122"/>
                <a:cs typeface="Times New Roman" pitchFamily="18" charset="0"/>
              </a:rPr>
              <a:t>传统</a:t>
            </a:r>
            <a:r>
              <a:rPr lang="zh-CN" altLang="zh-CN" b="1" dirty="0" smtClean="0">
                <a:solidFill>
                  <a:srgbClr val="000000"/>
                </a:solidFill>
                <a:latin typeface="Times New Roman" pitchFamily="18" charset="0"/>
                <a:ea typeface="宋体" pitchFamily="2" charset="-122"/>
                <a:cs typeface="Times New Roman" pitchFamily="18" charset="0"/>
              </a:rPr>
              <a:t>市场营销4P</a:t>
            </a:r>
            <a:r>
              <a:rPr lang="zh-CN" altLang="zh-CN" b="1" dirty="0" smtClean="0">
                <a:solidFill>
                  <a:srgbClr val="000000"/>
                </a:solidFill>
                <a:ea typeface="宋体" pitchFamily="2" charset="-122"/>
              </a:rPr>
              <a:t>策略的基本出发点是企业利润，营销过程是一条单向链条。而网络营销则需要企业同时考虑到客户需求和企业利润。整合营销理论始终体系了以客户为出发点、企业和客户不断交互的特点，营销以及决策过程是一个双向的链条。</a:t>
            </a:r>
          </a:p>
        </p:txBody>
      </p:sp>
      <p:sp>
        <p:nvSpPr>
          <p:cNvPr id="37892" name="日期占位符 3"/>
          <p:cNvSpPr>
            <a:spLocks noGrp="1"/>
          </p:cNvSpPr>
          <p:nvPr>
            <p:ph type="dt" sz="quarter" idx="10"/>
          </p:nvPr>
        </p:nvSpPr>
        <p:spPr>
          <a:noFill/>
          <a:ln>
            <a:headEnd/>
            <a:tailEnd/>
          </a:ln>
        </p:spPr>
        <p:txBody>
          <a:bodyPr>
            <a:prstTxWarp prst="textNoShape">
              <a:avLst/>
            </a:prstTxWarp>
          </a:bodyPr>
          <a:lstStyle/>
          <a:p>
            <a:fld id="{2B74C466-0BF9-4031-BCC2-51AFD033B7D5}" type="datetime1">
              <a:rPr lang="zh-CN" altLang="en-US" smtClean="0"/>
              <a:pPr/>
              <a:t>2022/8/6</a:t>
            </a:fld>
            <a:endParaRPr lang="en-US" altLang="zh-CN"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标题 1"/>
          <p:cNvSpPr>
            <a:spLocks noGrp="1" noChangeArrowheads="1"/>
          </p:cNvSpPr>
          <p:nvPr>
            <p:ph type="title"/>
          </p:nvPr>
        </p:nvSpPr>
        <p:spPr/>
        <p:txBody>
          <a:bodyPr/>
          <a:lstStyle/>
          <a:p>
            <a:r>
              <a:rPr lang="en-US" altLang="zh-CN" smtClean="0">
                <a:ea typeface="宋体" pitchFamily="2" charset="-122"/>
              </a:rPr>
              <a:t>6.1.2</a:t>
            </a:r>
            <a:r>
              <a:rPr lang="zh-CN" altLang="en-US" smtClean="0">
                <a:ea typeface="宋体" pitchFamily="2" charset="-122"/>
              </a:rPr>
              <a:t>传统市场营销与网络营销</a:t>
            </a:r>
          </a:p>
        </p:txBody>
      </p:sp>
      <p:sp>
        <p:nvSpPr>
          <p:cNvPr id="38915" name="内容占位符 2"/>
          <p:cNvSpPr>
            <a:spLocks noGrp="1" noChangeArrowheads="1"/>
          </p:cNvSpPr>
          <p:nvPr>
            <p:ph idx="1"/>
          </p:nvPr>
        </p:nvSpPr>
        <p:spPr/>
        <p:txBody>
          <a:bodyPr/>
          <a:lstStyle/>
          <a:p>
            <a:pPr marL="0" indent="0">
              <a:buFont typeface="Wingdings" pitchFamily="2" charset="2"/>
              <a:buNone/>
            </a:pPr>
            <a:r>
              <a:rPr lang="zh-CN" altLang="zh-CN" b="1" dirty="0" smtClean="0">
                <a:solidFill>
                  <a:srgbClr val="000000"/>
                </a:solidFill>
                <a:ea typeface="宋体" pitchFamily="2" charset="-122"/>
              </a:rPr>
              <a:t>（2）传播统一性</a:t>
            </a:r>
          </a:p>
          <a:p>
            <a:pPr marL="0" indent="0">
              <a:buFont typeface="Wingdings" pitchFamily="2" charset="2"/>
              <a:buNone/>
            </a:pPr>
            <a:r>
              <a:rPr lang="en-US" altLang="zh-CN" b="1" dirty="0" smtClean="0">
                <a:solidFill>
                  <a:srgbClr val="000000"/>
                </a:solidFill>
                <a:ea typeface="宋体" pitchFamily="2" charset="-122"/>
              </a:rPr>
              <a:t>        </a:t>
            </a:r>
            <a:r>
              <a:rPr lang="zh-CN" altLang="zh-CN" b="1" dirty="0" smtClean="0">
                <a:solidFill>
                  <a:srgbClr val="000000"/>
                </a:solidFill>
                <a:ea typeface="宋体" pitchFamily="2" charset="-122"/>
              </a:rPr>
              <a:t>企业</a:t>
            </a:r>
            <a:r>
              <a:rPr lang="zh-CN" altLang="zh-CN" b="1" dirty="0" smtClean="0">
                <a:solidFill>
                  <a:srgbClr val="000000"/>
                </a:solidFill>
                <a:ea typeface="宋体" pitchFamily="2" charset="-122"/>
              </a:rPr>
              <a:t>需要向客户传达统一的信息，即用一个声音说话。客户从任何途径获得的信息都是一致的。目的是运用和协调各种不同的传播手段，使营销策略发挥最佳作用，从而在企业与客户之间建立长期的良好关系。</a:t>
            </a:r>
          </a:p>
          <a:p>
            <a:pPr marL="0" indent="0">
              <a:buFont typeface="Wingdings" pitchFamily="2" charset="2"/>
              <a:buNone/>
            </a:pPr>
            <a:r>
              <a:rPr lang="zh-CN" altLang="zh-CN" b="1" dirty="0" smtClean="0">
                <a:solidFill>
                  <a:srgbClr val="000000"/>
                </a:solidFill>
                <a:ea typeface="宋体" pitchFamily="2" charset="-122"/>
              </a:rPr>
              <a:t>（3）双向沟通</a:t>
            </a:r>
          </a:p>
          <a:p>
            <a:pPr marL="0" indent="0">
              <a:buFont typeface="Wingdings" pitchFamily="2" charset="2"/>
              <a:buNone/>
            </a:pPr>
            <a:r>
              <a:rPr lang="en-US" altLang="zh-CN" b="1" dirty="0" smtClean="0">
                <a:solidFill>
                  <a:srgbClr val="000000"/>
                </a:solidFill>
                <a:ea typeface="宋体" pitchFamily="2" charset="-122"/>
              </a:rPr>
              <a:t>        </a:t>
            </a:r>
            <a:r>
              <a:rPr lang="zh-CN" altLang="zh-CN" b="1" dirty="0" smtClean="0">
                <a:solidFill>
                  <a:srgbClr val="000000"/>
                </a:solidFill>
                <a:ea typeface="宋体" pitchFamily="2" charset="-122"/>
              </a:rPr>
              <a:t>企业</a:t>
            </a:r>
            <a:r>
              <a:rPr lang="zh-CN" altLang="zh-CN" b="1" dirty="0" smtClean="0">
                <a:solidFill>
                  <a:srgbClr val="000000"/>
                </a:solidFill>
                <a:ea typeface="宋体" pitchFamily="2" charset="-122"/>
              </a:rPr>
              <a:t>与客户利用互联网信息手段开展富有意义的交流，迅速获得客户的反馈信息</a:t>
            </a:r>
            <a:r>
              <a:rPr lang="zh-CN" altLang="zh-CN" b="1" dirty="0" smtClean="0">
                <a:solidFill>
                  <a:srgbClr val="000000"/>
                </a:solidFill>
                <a:ea typeface="宋体" pitchFamily="2" charset="-122"/>
              </a:rPr>
              <a:t>。</a:t>
            </a:r>
            <a:endParaRPr lang="zh-CN" altLang="zh-CN" b="1" dirty="0" smtClean="0">
              <a:solidFill>
                <a:srgbClr val="000000"/>
              </a:solidFill>
              <a:ea typeface="宋体" pitchFamily="2" charset="-122"/>
            </a:endParaRPr>
          </a:p>
          <a:p>
            <a:pPr marL="0" indent="0">
              <a:buFont typeface="Wingdings" pitchFamily="2" charset="2"/>
              <a:buNone/>
            </a:pPr>
            <a:r>
              <a:rPr lang="zh-CN" altLang="zh-CN" b="1" dirty="0" smtClean="0">
                <a:solidFill>
                  <a:srgbClr val="000000"/>
                </a:solidFill>
                <a:ea typeface="宋体" pitchFamily="2" charset="-122"/>
              </a:rPr>
              <a:t>（4）目标营销</a:t>
            </a:r>
          </a:p>
          <a:p>
            <a:pPr marL="0" indent="0">
              <a:buFont typeface="Wingdings" pitchFamily="2" charset="2"/>
              <a:buNone/>
            </a:pPr>
            <a:r>
              <a:rPr lang="en-US" altLang="zh-CN" b="1" dirty="0" smtClean="0">
                <a:solidFill>
                  <a:srgbClr val="000000"/>
                </a:solidFill>
                <a:ea typeface="宋体" pitchFamily="2" charset="-122"/>
              </a:rPr>
              <a:t>        </a:t>
            </a:r>
            <a:r>
              <a:rPr lang="zh-CN" altLang="zh-CN" b="1" dirty="0" smtClean="0">
                <a:solidFill>
                  <a:srgbClr val="000000"/>
                </a:solidFill>
                <a:ea typeface="宋体" pitchFamily="2" charset="-122"/>
              </a:rPr>
              <a:t>企业</a:t>
            </a:r>
            <a:r>
              <a:rPr lang="zh-CN" altLang="zh-CN" b="1" dirty="0" smtClean="0">
                <a:solidFill>
                  <a:srgbClr val="000000"/>
                </a:solidFill>
                <a:ea typeface="宋体" pitchFamily="2" charset="-122"/>
              </a:rPr>
              <a:t>的一切营销活动都应该围绕企业的整体目标和企业的整体营销战略来进行。</a:t>
            </a:r>
          </a:p>
        </p:txBody>
      </p:sp>
      <p:sp>
        <p:nvSpPr>
          <p:cNvPr id="38916" name="日期占位符 3"/>
          <p:cNvSpPr>
            <a:spLocks noGrp="1"/>
          </p:cNvSpPr>
          <p:nvPr>
            <p:ph type="dt" sz="quarter" idx="10"/>
          </p:nvPr>
        </p:nvSpPr>
        <p:spPr>
          <a:noFill/>
          <a:ln>
            <a:headEnd/>
            <a:tailEnd/>
          </a:ln>
        </p:spPr>
        <p:txBody>
          <a:bodyPr>
            <a:prstTxWarp prst="textNoShape">
              <a:avLst/>
            </a:prstTxWarp>
          </a:bodyPr>
          <a:lstStyle/>
          <a:p>
            <a:fld id="{029A8C44-4773-4643-A0D3-B2F1DD58C8C2}" type="datetime1">
              <a:rPr lang="zh-CN" altLang="en-US" smtClean="0"/>
              <a:pPr/>
              <a:t>2022/8/6</a:t>
            </a:fld>
            <a:endParaRPr lang="en-US" altLang="zh-CN"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ph type="title"/>
          </p:nvPr>
        </p:nvSpPr>
        <p:spPr/>
        <p:txBody>
          <a:bodyPr/>
          <a:lstStyle/>
          <a:p>
            <a:r>
              <a:rPr lang="en-US" altLang="zh-CN" smtClean="0">
                <a:ea typeface="宋体" pitchFamily="2" charset="-122"/>
              </a:rPr>
              <a:t>6.1.3</a:t>
            </a:r>
            <a:r>
              <a:rPr lang="zh-CN" altLang="en-US" smtClean="0">
                <a:ea typeface="宋体" pitchFamily="2" charset="-122"/>
              </a:rPr>
              <a:t>网络营销的功能</a:t>
            </a:r>
            <a:endParaRPr lang="zh-CN" altLang="zh-CN" smtClean="0">
              <a:ea typeface="宋体" pitchFamily="2" charset="-122"/>
            </a:endParaRPr>
          </a:p>
        </p:txBody>
      </p:sp>
      <p:sp>
        <p:nvSpPr>
          <p:cNvPr id="17412" name="Oval 4"/>
          <p:cNvSpPr>
            <a:spLocks noChangeArrowheads="1"/>
          </p:cNvSpPr>
          <p:nvPr/>
        </p:nvSpPr>
        <p:spPr bwMode="auto">
          <a:xfrm>
            <a:off x="2827338" y="1828800"/>
            <a:ext cx="3332162" cy="3322638"/>
          </a:xfrm>
          <a:prstGeom prst="ellipse">
            <a:avLst/>
          </a:prstGeom>
          <a:gradFill rotWithShape="1">
            <a:gsLst>
              <a:gs pos="0">
                <a:schemeClr val="bg1">
                  <a:gamma/>
                  <a:shade val="0"/>
                  <a:invGamma/>
                  <a:alpha val="26999"/>
                </a:schemeClr>
              </a:gs>
              <a:gs pos="50000">
                <a:schemeClr val="bg1">
                  <a:alpha val="0"/>
                </a:schemeClr>
              </a:gs>
              <a:gs pos="100000">
                <a:schemeClr val="bg1">
                  <a:gamma/>
                  <a:shade val="0"/>
                  <a:invGamma/>
                  <a:alpha val="26999"/>
                </a:schemeClr>
              </a:gs>
            </a:gsLst>
            <a:lin ang="2700000" scaled="1"/>
          </a:gradFill>
          <a:ln w="9525">
            <a:noFill/>
            <a:round/>
          </a:ln>
          <a:effectLst/>
        </p:spPr>
        <p:txBody>
          <a:bodyPr wrap="none" anchor="ctr"/>
          <a:lstStyle/>
          <a:p>
            <a:pPr eaLnBrk="0" hangingPunct="0">
              <a:defRPr/>
            </a:pPr>
            <a:endParaRPr lang="zh-CN" altLang="en-US"/>
          </a:p>
        </p:txBody>
      </p:sp>
      <p:pic>
        <p:nvPicPr>
          <p:cNvPr id="39940" name="Picture 5" descr="aa"/>
          <p:cNvPicPr>
            <a:picLocks noChangeAspect="1" noChangeArrowheads="1"/>
          </p:cNvPicPr>
          <p:nvPr/>
        </p:nvPicPr>
        <p:blipFill>
          <a:blip r:embed="rId2"/>
          <a:srcRect/>
          <a:stretch>
            <a:fillRect/>
          </a:stretch>
        </p:blipFill>
        <p:spPr bwMode="auto">
          <a:xfrm>
            <a:off x="2819400" y="1828800"/>
            <a:ext cx="3346450" cy="3348038"/>
          </a:xfrm>
          <a:prstGeom prst="rect">
            <a:avLst/>
          </a:prstGeom>
          <a:noFill/>
          <a:ln w="9525">
            <a:noFill/>
            <a:miter lim="800000"/>
            <a:headEnd/>
            <a:tailEnd/>
          </a:ln>
        </p:spPr>
      </p:pic>
      <p:sp>
        <p:nvSpPr>
          <p:cNvPr id="39941" name="Arc 6"/>
          <p:cNvSpPr>
            <a:spLocks noChangeArrowheads="1"/>
          </p:cNvSpPr>
          <p:nvPr/>
        </p:nvSpPr>
        <p:spPr bwMode="auto">
          <a:xfrm>
            <a:off x="4500563" y="1831975"/>
            <a:ext cx="1314450" cy="1674813"/>
          </a:xfrm>
          <a:custGeom>
            <a:avLst/>
            <a:gdLst>
              <a:gd name="T0" fmla="*/ 255855192 w 17046"/>
              <a:gd name="T1" fmla="*/ 0 h 21593"/>
              <a:gd name="T2" fmla="*/ 2147483647 w 17046"/>
              <a:gd name="T3" fmla="*/ 2147483647 h 21593"/>
              <a:gd name="T4" fmla="*/ 255855192 w 17046"/>
              <a:gd name="T5" fmla="*/ 0 h 21593"/>
              <a:gd name="T6" fmla="*/ 2147483647 w 17046"/>
              <a:gd name="T7" fmla="*/ 2147483647 h 21593"/>
              <a:gd name="T8" fmla="*/ 0 w 17046"/>
              <a:gd name="T9" fmla="*/ 2147483647 h 21593"/>
              <a:gd name="T10" fmla="*/ 255855192 w 17046"/>
              <a:gd name="T11" fmla="*/ 0 h 21593"/>
              <a:gd name="T12" fmla="*/ 0 60000 65536"/>
              <a:gd name="T13" fmla="*/ 0 60000 65536"/>
              <a:gd name="T14" fmla="*/ 0 60000 65536"/>
              <a:gd name="T15" fmla="*/ 0 60000 65536"/>
              <a:gd name="T16" fmla="*/ 0 60000 65536"/>
              <a:gd name="T17" fmla="*/ 0 60000 65536"/>
              <a:gd name="T18" fmla="*/ 0 w 17046"/>
              <a:gd name="T19" fmla="*/ 0 h 21593"/>
              <a:gd name="T20" fmla="*/ 17046 w 17046"/>
              <a:gd name="T21" fmla="*/ 21593 h 21593"/>
            </a:gdLst>
            <a:ahLst/>
            <a:cxnLst>
              <a:cxn ang="T12">
                <a:pos x="T0" y="T1"/>
              </a:cxn>
              <a:cxn ang="T13">
                <a:pos x="T2" y="T3"/>
              </a:cxn>
              <a:cxn ang="T14">
                <a:pos x="T4" y="T5"/>
              </a:cxn>
              <a:cxn ang="T15">
                <a:pos x="T6" y="T7"/>
              </a:cxn>
              <a:cxn ang="T16">
                <a:pos x="T8" y="T9"/>
              </a:cxn>
              <a:cxn ang="T17">
                <a:pos x="T10" y="T11"/>
              </a:cxn>
            </a:cxnLst>
            <a:rect l="T18" t="T19" r="T20" b="T21"/>
            <a:pathLst>
              <a:path w="17046" h="21593" fill="none">
                <a:moveTo>
                  <a:pt x="558" y="0"/>
                </a:moveTo>
                <a:cubicBezTo>
                  <a:pt x="7023" y="167"/>
                  <a:pt x="13073" y="3222"/>
                  <a:pt x="17045" y="8326"/>
                </a:cubicBezTo>
              </a:path>
              <a:path w="17046" h="21593" stroke="0">
                <a:moveTo>
                  <a:pt x="558" y="0"/>
                </a:moveTo>
                <a:cubicBezTo>
                  <a:pt x="7023" y="167"/>
                  <a:pt x="13073" y="3222"/>
                  <a:pt x="17045" y="8326"/>
                </a:cubicBezTo>
                <a:lnTo>
                  <a:pt x="0" y="21593"/>
                </a:lnTo>
                <a:lnTo>
                  <a:pt x="558" y="0"/>
                </a:lnTo>
                <a:close/>
              </a:path>
            </a:pathLst>
          </a:custGeom>
          <a:solidFill>
            <a:schemeClr val="folHlink">
              <a:alpha val="58823"/>
            </a:schemeClr>
          </a:solidFill>
          <a:ln w="9525">
            <a:noFill/>
            <a:round/>
            <a:headEnd/>
            <a:tailEnd/>
          </a:ln>
        </p:spPr>
        <p:txBody>
          <a:bodyPr wrap="none" anchor="ctr"/>
          <a:lstStyle/>
          <a:p>
            <a:endParaRPr lang="zh-CN" altLang="en-US"/>
          </a:p>
        </p:txBody>
      </p:sp>
      <p:sp>
        <p:nvSpPr>
          <p:cNvPr id="39942" name="Arc 7"/>
          <p:cNvSpPr>
            <a:spLocks noChangeArrowheads="1"/>
          </p:cNvSpPr>
          <p:nvPr/>
        </p:nvSpPr>
        <p:spPr bwMode="auto">
          <a:xfrm rot="5400000">
            <a:off x="4529138" y="3468688"/>
            <a:ext cx="1457325" cy="1647825"/>
          </a:xfrm>
          <a:custGeom>
            <a:avLst/>
            <a:gdLst>
              <a:gd name="T0" fmla="*/ 1721349821 w 18833"/>
              <a:gd name="T1" fmla="*/ -461791 h 21278"/>
              <a:gd name="T2" fmla="*/ 2147483647 w 18833"/>
              <a:gd name="T3" fmla="*/ 2147483647 h 21278"/>
              <a:gd name="T4" fmla="*/ 1721349821 w 18833"/>
              <a:gd name="T5" fmla="*/ -461791 h 21278"/>
              <a:gd name="T6" fmla="*/ 2147483647 w 18833"/>
              <a:gd name="T7" fmla="*/ 2147483647 h 21278"/>
              <a:gd name="T8" fmla="*/ 0 w 18833"/>
              <a:gd name="T9" fmla="*/ 2147483647 h 21278"/>
              <a:gd name="T10" fmla="*/ 1721349821 w 18833"/>
              <a:gd name="T11" fmla="*/ -461791 h 21278"/>
              <a:gd name="T12" fmla="*/ 0 60000 65536"/>
              <a:gd name="T13" fmla="*/ 0 60000 65536"/>
              <a:gd name="T14" fmla="*/ 0 60000 65536"/>
              <a:gd name="T15" fmla="*/ 0 60000 65536"/>
              <a:gd name="T16" fmla="*/ 0 60000 65536"/>
              <a:gd name="T17" fmla="*/ 0 60000 65536"/>
              <a:gd name="T18" fmla="*/ 0 w 18833"/>
              <a:gd name="T19" fmla="*/ 0 h 21278"/>
              <a:gd name="T20" fmla="*/ 18833 w 18833"/>
              <a:gd name="T21" fmla="*/ 21278 h 21278"/>
            </a:gdLst>
            <a:ahLst/>
            <a:cxnLst>
              <a:cxn ang="T12">
                <a:pos x="T0" y="T1"/>
              </a:cxn>
              <a:cxn ang="T13">
                <a:pos x="T2" y="T3"/>
              </a:cxn>
              <a:cxn ang="T14">
                <a:pos x="T4" y="T5"/>
              </a:cxn>
              <a:cxn ang="T15">
                <a:pos x="T6" y="T7"/>
              </a:cxn>
              <a:cxn ang="T16">
                <a:pos x="T8" y="T9"/>
              </a:cxn>
              <a:cxn ang="T17">
                <a:pos x="T10" y="T11"/>
              </a:cxn>
            </a:cxnLst>
            <a:rect l="T18" t="T19" r="T20" b="T21"/>
            <a:pathLst>
              <a:path w="18833" h="21278" fill="none">
                <a:moveTo>
                  <a:pt x="3715" y="-1"/>
                </a:moveTo>
                <a:cubicBezTo>
                  <a:pt x="10105" y="1115"/>
                  <a:pt x="15656" y="5044"/>
                  <a:pt x="18833" y="10700"/>
                </a:cubicBezTo>
              </a:path>
              <a:path w="18833" h="21278" stroke="0">
                <a:moveTo>
                  <a:pt x="3715" y="-1"/>
                </a:moveTo>
                <a:cubicBezTo>
                  <a:pt x="10105" y="1115"/>
                  <a:pt x="15656" y="5044"/>
                  <a:pt x="18833" y="10700"/>
                </a:cubicBezTo>
                <a:lnTo>
                  <a:pt x="0" y="21278"/>
                </a:lnTo>
                <a:lnTo>
                  <a:pt x="3715" y="-1"/>
                </a:lnTo>
                <a:close/>
              </a:path>
            </a:pathLst>
          </a:custGeom>
          <a:solidFill>
            <a:srgbClr val="93C052">
              <a:alpha val="50195"/>
            </a:srgbClr>
          </a:solidFill>
          <a:ln w="9525">
            <a:noFill/>
            <a:round/>
            <a:headEnd/>
            <a:tailEnd/>
          </a:ln>
        </p:spPr>
        <p:txBody>
          <a:bodyPr wrap="none" anchor="ctr"/>
          <a:lstStyle/>
          <a:p>
            <a:endParaRPr lang="zh-CN" altLang="en-US"/>
          </a:p>
        </p:txBody>
      </p:sp>
      <p:sp>
        <p:nvSpPr>
          <p:cNvPr id="39943" name="Arc 8"/>
          <p:cNvSpPr>
            <a:spLocks noChangeArrowheads="1"/>
          </p:cNvSpPr>
          <p:nvPr/>
        </p:nvSpPr>
        <p:spPr bwMode="auto">
          <a:xfrm rot="5400000" flipH="1" flipV="1">
            <a:off x="2936875" y="2341563"/>
            <a:ext cx="1520825" cy="1663700"/>
          </a:xfrm>
          <a:custGeom>
            <a:avLst/>
            <a:gdLst>
              <a:gd name="T0" fmla="*/ 0 w 19665"/>
              <a:gd name="T1" fmla="*/ 293816169 h 21600"/>
              <a:gd name="T2" fmla="*/ 2147483647 w 19665"/>
              <a:gd name="T3" fmla="*/ 0 h 21600"/>
              <a:gd name="T4" fmla="*/ 2147483647 w 19665"/>
              <a:gd name="T5" fmla="*/ 2147483647 h 21600"/>
              <a:gd name="T6" fmla="*/ 0 w 19665"/>
              <a:gd name="T7" fmla="*/ 293816169 h 21600"/>
              <a:gd name="T8" fmla="*/ 2147483647 w 19665"/>
              <a:gd name="T9" fmla="*/ 0 h 21600"/>
              <a:gd name="T10" fmla="*/ 2147483647 w 19665"/>
              <a:gd name="T11" fmla="*/ 2147483647 h 21600"/>
              <a:gd name="T12" fmla="*/ 2147483647 w 19665"/>
              <a:gd name="T13" fmla="*/ 2147483647 h 21600"/>
              <a:gd name="T14" fmla="*/ 0 w 19665"/>
              <a:gd name="T15" fmla="*/ 293816169 h 21600"/>
              <a:gd name="T16" fmla="*/ 0 60000 65536"/>
              <a:gd name="T17" fmla="*/ 0 60000 65536"/>
              <a:gd name="T18" fmla="*/ 0 60000 65536"/>
              <a:gd name="T19" fmla="*/ 0 60000 65536"/>
              <a:gd name="T20" fmla="*/ 0 60000 65536"/>
              <a:gd name="T21" fmla="*/ 0 60000 65536"/>
              <a:gd name="T22" fmla="*/ 0 60000 65536"/>
              <a:gd name="T23" fmla="*/ 0 60000 65536"/>
              <a:gd name="T24" fmla="*/ 0 w 19665"/>
              <a:gd name="T25" fmla="*/ 0 h 21600"/>
              <a:gd name="T26" fmla="*/ 19665 w 19665"/>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665" h="21600" fill="none">
                <a:moveTo>
                  <a:pt x="0" y="643"/>
                </a:moveTo>
                <a:cubicBezTo>
                  <a:pt x="1711" y="216"/>
                  <a:pt x="3468" y="-1"/>
                  <a:pt x="5233" y="0"/>
                </a:cubicBezTo>
                <a:cubicBezTo>
                  <a:pt x="10560" y="0"/>
                  <a:pt x="15700" y="1969"/>
                  <a:pt x="19665" y="5528"/>
                </a:cubicBezTo>
              </a:path>
              <a:path w="19665" h="21600" stroke="0">
                <a:moveTo>
                  <a:pt x="0" y="643"/>
                </a:moveTo>
                <a:cubicBezTo>
                  <a:pt x="1711" y="216"/>
                  <a:pt x="3468" y="-1"/>
                  <a:pt x="5233" y="0"/>
                </a:cubicBezTo>
                <a:cubicBezTo>
                  <a:pt x="10560" y="0"/>
                  <a:pt x="15700" y="1969"/>
                  <a:pt x="19665" y="5528"/>
                </a:cubicBezTo>
                <a:lnTo>
                  <a:pt x="5233" y="21600"/>
                </a:lnTo>
                <a:lnTo>
                  <a:pt x="0" y="643"/>
                </a:lnTo>
                <a:close/>
              </a:path>
            </a:pathLst>
          </a:custGeom>
          <a:solidFill>
            <a:srgbClr val="93C052">
              <a:alpha val="27843"/>
            </a:srgbClr>
          </a:solidFill>
          <a:ln w="9525">
            <a:noFill/>
            <a:round/>
            <a:headEnd/>
            <a:tailEnd/>
          </a:ln>
        </p:spPr>
        <p:txBody>
          <a:bodyPr wrap="none" anchor="ctr"/>
          <a:lstStyle/>
          <a:p>
            <a:endParaRPr lang="zh-CN" altLang="en-US"/>
          </a:p>
        </p:txBody>
      </p:sp>
      <p:sp>
        <p:nvSpPr>
          <p:cNvPr id="39944" name="Arc 9"/>
          <p:cNvSpPr>
            <a:spLocks noChangeArrowheads="1"/>
          </p:cNvSpPr>
          <p:nvPr/>
        </p:nvSpPr>
        <p:spPr bwMode="auto">
          <a:xfrm rot="10419033">
            <a:off x="2943225" y="3589338"/>
            <a:ext cx="1651000" cy="1493837"/>
          </a:xfrm>
          <a:custGeom>
            <a:avLst/>
            <a:gdLst>
              <a:gd name="T0" fmla="*/ 2147483647 w 21379"/>
              <a:gd name="T1" fmla="*/ 0 h 19278"/>
              <a:gd name="T2" fmla="*/ 2147483647 w 21379"/>
              <a:gd name="T3" fmla="*/ 2147483647 h 19278"/>
              <a:gd name="T4" fmla="*/ 2147483647 w 21379"/>
              <a:gd name="T5" fmla="*/ 0 h 19278"/>
              <a:gd name="T6" fmla="*/ 2147483647 w 21379"/>
              <a:gd name="T7" fmla="*/ 2147483647 h 19278"/>
              <a:gd name="T8" fmla="*/ 0 w 21379"/>
              <a:gd name="T9" fmla="*/ 2147483647 h 19278"/>
              <a:gd name="T10" fmla="*/ 2147483647 w 21379"/>
              <a:gd name="T11" fmla="*/ 0 h 19278"/>
              <a:gd name="T12" fmla="*/ 0 60000 65536"/>
              <a:gd name="T13" fmla="*/ 0 60000 65536"/>
              <a:gd name="T14" fmla="*/ 0 60000 65536"/>
              <a:gd name="T15" fmla="*/ 0 60000 65536"/>
              <a:gd name="T16" fmla="*/ 0 60000 65536"/>
              <a:gd name="T17" fmla="*/ 0 60000 65536"/>
              <a:gd name="T18" fmla="*/ 0 w 21379"/>
              <a:gd name="T19" fmla="*/ 0 h 19278"/>
              <a:gd name="T20" fmla="*/ 21379 w 21379"/>
              <a:gd name="T21" fmla="*/ 19278 h 19278"/>
            </a:gdLst>
            <a:ahLst/>
            <a:cxnLst>
              <a:cxn ang="T12">
                <a:pos x="T0" y="T1"/>
              </a:cxn>
              <a:cxn ang="T13">
                <a:pos x="T2" y="T3"/>
              </a:cxn>
              <a:cxn ang="T14">
                <a:pos x="T4" y="T5"/>
              </a:cxn>
              <a:cxn ang="T15">
                <a:pos x="T6" y="T7"/>
              </a:cxn>
              <a:cxn ang="T16">
                <a:pos x="T8" y="T9"/>
              </a:cxn>
              <a:cxn ang="T17">
                <a:pos x="T10" y="T11"/>
              </a:cxn>
            </a:cxnLst>
            <a:rect l="T18" t="T19" r="T20" b="T21"/>
            <a:pathLst>
              <a:path w="21379" h="19278" fill="none">
                <a:moveTo>
                  <a:pt x="9742" y="0"/>
                </a:moveTo>
                <a:cubicBezTo>
                  <a:pt x="16030" y="3177"/>
                  <a:pt x="20373" y="9222"/>
                  <a:pt x="21378" y="16195"/>
                </a:cubicBezTo>
              </a:path>
              <a:path w="21379" h="19278" stroke="0">
                <a:moveTo>
                  <a:pt x="9742" y="0"/>
                </a:moveTo>
                <a:cubicBezTo>
                  <a:pt x="16030" y="3177"/>
                  <a:pt x="20373" y="9222"/>
                  <a:pt x="21378" y="16195"/>
                </a:cubicBezTo>
                <a:lnTo>
                  <a:pt x="0" y="19278"/>
                </a:lnTo>
                <a:lnTo>
                  <a:pt x="9742" y="0"/>
                </a:lnTo>
                <a:close/>
              </a:path>
            </a:pathLst>
          </a:custGeom>
          <a:solidFill>
            <a:schemeClr val="folHlink">
              <a:alpha val="50195"/>
            </a:schemeClr>
          </a:solidFill>
          <a:ln w="9525">
            <a:noFill/>
            <a:round/>
            <a:headEnd/>
            <a:tailEnd/>
          </a:ln>
        </p:spPr>
        <p:txBody>
          <a:bodyPr wrap="none" anchor="ctr"/>
          <a:lstStyle/>
          <a:p>
            <a:endParaRPr lang="zh-CN" altLang="en-US"/>
          </a:p>
        </p:txBody>
      </p:sp>
      <p:sp>
        <p:nvSpPr>
          <p:cNvPr id="39945" name="WordArt 10"/>
          <p:cNvSpPr>
            <a:spLocks noChangeArrowheads="1" noChangeShapeType="1" noTextEdit="1"/>
          </p:cNvSpPr>
          <p:nvPr/>
        </p:nvSpPr>
        <p:spPr bwMode="auto">
          <a:xfrm rot="-2622708">
            <a:off x="3211513" y="2447925"/>
            <a:ext cx="1679575" cy="1235075"/>
          </a:xfrm>
          <a:prstGeom prst="rect">
            <a:avLst/>
          </a:prstGeom>
        </p:spPr>
        <p:txBody>
          <a:bodyPr spcFirstLastPara="1" wrap="none" fromWordArt="1">
            <a:prstTxWarp prst="textArchUp">
              <a:avLst>
                <a:gd name="adj" fmla="val 12201100"/>
              </a:avLst>
            </a:prstTxWarp>
          </a:bodyPr>
          <a:lstStyle/>
          <a:p>
            <a:pPr algn="ctr"/>
            <a:r>
              <a:rPr lang="zh-CN" altLang="en-US" kern="10">
                <a:ln w="6350">
                  <a:solidFill>
                    <a:srgbClr val="FFFFFF"/>
                  </a:solidFill>
                  <a:round/>
                  <a:headEnd/>
                  <a:tailEnd/>
                </a:ln>
                <a:solidFill>
                  <a:srgbClr val="FFFFFF"/>
                </a:solidFill>
                <a:latin typeface="楷体_GB2312"/>
              </a:rPr>
              <a:t>  </a:t>
            </a:r>
          </a:p>
        </p:txBody>
      </p:sp>
      <p:sp>
        <p:nvSpPr>
          <p:cNvPr id="39946" name="WordArt 11"/>
          <p:cNvSpPr>
            <a:spLocks noChangeArrowheads="1" noChangeShapeType="1" noTextEdit="1"/>
          </p:cNvSpPr>
          <p:nvPr/>
        </p:nvSpPr>
        <p:spPr bwMode="auto">
          <a:xfrm rot="2686923">
            <a:off x="4171950" y="2468563"/>
            <a:ext cx="1676400" cy="1235075"/>
          </a:xfrm>
          <a:prstGeom prst="rect">
            <a:avLst/>
          </a:prstGeom>
        </p:spPr>
        <p:txBody>
          <a:bodyPr spcFirstLastPara="1" wrap="none" fromWordArt="1">
            <a:prstTxWarp prst="textArchUp">
              <a:avLst>
                <a:gd name="adj" fmla="val 12203468"/>
              </a:avLst>
            </a:prstTxWarp>
          </a:bodyPr>
          <a:lstStyle/>
          <a:p>
            <a:pPr algn="ctr"/>
            <a:r>
              <a:rPr lang="zh-CN" altLang="en-US" kern="10">
                <a:ln w="6350">
                  <a:solidFill>
                    <a:srgbClr val="FFFFFF"/>
                  </a:solidFill>
                  <a:round/>
                  <a:headEnd/>
                  <a:tailEnd/>
                </a:ln>
                <a:solidFill>
                  <a:srgbClr val="FFFFFF"/>
                </a:solidFill>
                <a:latin typeface="楷体_GB2312"/>
              </a:rPr>
              <a:t> </a:t>
            </a:r>
          </a:p>
        </p:txBody>
      </p:sp>
      <p:sp>
        <p:nvSpPr>
          <p:cNvPr id="39947" name="WordArt 12"/>
          <p:cNvSpPr>
            <a:spLocks noChangeArrowheads="1" noChangeShapeType="1" noTextEdit="1"/>
          </p:cNvSpPr>
          <p:nvPr/>
        </p:nvSpPr>
        <p:spPr bwMode="auto">
          <a:xfrm rot="2760178">
            <a:off x="3089275" y="3832226"/>
            <a:ext cx="1550987" cy="620712"/>
          </a:xfrm>
          <a:prstGeom prst="rect">
            <a:avLst/>
          </a:prstGeom>
        </p:spPr>
        <p:txBody>
          <a:bodyPr spcFirstLastPara="1" wrap="none" fromWordArt="1">
            <a:prstTxWarp prst="textArchDown">
              <a:avLst>
                <a:gd name="adj" fmla="val 436180"/>
              </a:avLst>
            </a:prstTxWarp>
          </a:bodyPr>
          <a:lstStyle/>
          <a:p>
            <a:pPr algn="ctr"/>
            <a:r>
              <a:rPr lang="zh-CN" altLang="en-US" kern="10">
                <a:ln w="6350">
                  <a:solidFill>
                    <a:srgbClr val="FFFFFF"/>
                  </a:solidFill>
                  <a:round/>
                  <a:headEnd/>
                  <a:tailEnd/>
                </a:ln>
                <a:solidFill>
                  <a:srgbClr val="FFFFFF"/>
                </a:solidFill>
                <a:latin typeface="楷体_GB2312"/>
              </a:rPr>
              <a:t>  </a:t>
            </a:r>
          </a:p>
        </p:txBody>
      </p:sp>
      <p:sp>
        <p:nvSpPr>
          <p:cNvPr id="39948" name="WordArt 13"/>
          <p:cNvSpPr>
            <a:spLocks noChangeArrowheads="1" noChangeShapeType="1" noTextEdit="1"/>
          </p:cNvSpPr>
          <p:nvPr/>
        </p:nvSpPr>
        <p:spPr bwMode="auto">
          <a:xfrm rot="-2515986">
            <a:off x="4379913" y="3803650"/>
            <a:ext cx="1546225" cy="622300"/>
          </a:xfrm>
          <a:prstGeom prst="rect">
            <a:avLst/>
          </a:prstGeom>
        </p:spPr>
        <p:txBody>
          <a:bodyPr spcFirstLastPara="1" wrap="none" fromWordArt="1">
            <a:prstTxWarp prst="textArchDown">
              <a:avLst>
                <a:gd name="adj" fmla="val 438616"/>
              </a:avLst>
            </a:prstTxWarp>
          </a:bodyPr>
          <a:lstStyle/>
          <a:p>
            <a:pPr algn="ctr"/>
            <a:r>
              <a:rPr lang="zh-CN" altLang="en-US" kern="10">
                <a:ln w="6350">
                  <a:solidFill>
                    <a:srgbClr val="FFFFFF"/>
                  </a:solidFill>
                  <a:round/>
                  <a:headEnd/>
                  <a:tailEnd/>
                </a:ln>
                <a:solidFill>
                  <a:srgbClr val="FFFFFF"/>
                </a:solidFill>
                <a:latin typeface="楷体_GB2312"/>
              </a:rPr>
              <a:t> </a:t>
            </a:r>
          </a:p>
        </p:txBody>
      </p:sp>
      <p:grpSp>
        <p:nvGrpSpPr>
          <p:cNvPr id="39949" name="Group 14"/>
          <p:cNvGrpSpPr>
            <a:grpSpLocks/>
          </p:cNvGrpSpPr>
          <p:nvPr/>
        </p:nvGrpSpPr>
        <p:grpSpPr bwMode="auto">
          <a:xfrm>
            <a:off x="3581400" y="2590800"/>
            <a:ext cx="1792288" cy="1754188"/>
            <a:chOff x="0" y="0"/>
            <a:chExt cx="901" cy="888"/>
          </a:xfrm>
        </p:grpSpPr>
        <p:pic>
          <p:nvPicPr>
            <p:cNvPr id="39959" name="Picture 15" descr="circuler_1"/>
            <p:cNvPicPr>
              <a:picLocks noChangeAspect="1" noChangeArrowheads="1"/>
            </p:cNvPicPr>
            <p:nvPr/>
          </p:nvPicPr>
          <p:blipFill>
            <a:blip r:embed="rId3"/>
            <a:srcRect/>
            <a:stretch>
              <a:fillRect/>
            </a:stretch>
          </p:blipFill>
          <p:spPr bwMode="auto">
            <a:xfrm>
              <a:off x="0" y="0"/>
              <a:ext cx="901" cy="886"/>
            </a:xfrm>
            <a:prstGeom prst="rect">
              <a:avLst/>
            </a:prstGeom>
            <a:noFill/>
            <a:ln w="9525">
              <a:noFill/>
              <a:miter lim="800000"/>
              <a:headEnd/>
              <a:tailEnd/>
            </a:ln>
          </p:spPr>
        </p:pic>
        <p:sp>
          <p:nvSpPr>
            <p:cNvPr id="17424" name="Oval 16"/>
            <p:cNvSpPr>
              <a:spLocks noChangeArrowheads="1"/>
            </p:cNvSpPr>
            <p:nvPr/>
          </p:nvSpPr>
          <p:spPr bwMode="auto">
            <a:xfrm>
              <a:off x="0" y="0"/>
              <a:ext cx="895" cy="888"/>
            </a:xfrm>
            <a:prstGeom prst="ellipse">
              <a:avLst/>
            </a:prstGeom>
            <a:gradFill rotWithShape="1">
              <a:gsLst>
                <a:gs pos="0">
                  <a:srgbClr val="F8F8F8">
                    <a:gamma/>
                    <a:shade val="26275"/>
                    <a:invGamma/>
                    <a:alpha val="89999"/>
                  </a:srgbClr>
                </a:gs>
                <a:gs pos="50000">
                  <a:srgbClr val="F8F8F8">
                    <a:alpha val="45000"/>
                  </a:srgbClr>
                </a:gs>
                <a:gs pos="100000">
                  <a:srgbClr val="F8F8F8">
                    <a:gamma/>
                    <a:shade val="26275"/>
                    <a:invGamma/>
                    <a:alpha val="89999"/>
                  </a:srgbClr>
                </a:gs>
              </a:gsLst>
              <a:lin ang="5400000" scaled="1"/>
            </a:gradFill>
            <a:ln w="9525">
              <a:noFill/>
              <a:round/>
            </a:ln>
            <a:effectLst/>
          </p:spPr>
          <p:txBody>
            <a:bodyPr wrap="none" anchor="ctr"/>
            <a:lstStyle/>
            <a:p>
              <a:pPr eaLnBrk="0" hangingPunct="0">
                <a:defRPr/>
              </a:pPr>
              <a:endParaRPr lang="zh-CN" altLang="en-US"/>
            </a:p>
          </p:txBody>
        </p:sp>
        <p:sp>
          <p:nvSpPr>
            <p:cNvPr id="39963" name="未知"/>
            <p:cNvSpPr>
              <a:spLocks noChangeArrowheads="1"/>
            </p:cNvSpPr>
            <p:nvPr/>
          </p:nvSpPr>
          <p:spPr bwMode="auto">
            <a:xfrm>
              <a:off x="93" y="18"/>
              <a:ext cx="703" cy="308"/>
            </a:xfrm>
            <a:custGeom>
              <a:avLst/>
              <a:gdLst>
                <a:gd name="T0" fmla="*/ 196 w 1321"/>
                <a:gd name="T1" fmla="*/ 32 h 712"/>
                <a:gd name="T2" fmla="*/ 199 w 1321"/>
                <a:gd name="T3" fmla="*/ 36 h 712"/>
                <a:gd name="T4" fmla="*/ 199 w 1321"/>
                <a:gd name="T5" fmla="*/ 39 h 712"/>
                <a:gd name="T6" fmla="*/ 199 w 1321"/>
                <a:gd name="T7" fmla="*/ 42 h 712"/>
                <a:gd name="T8" fmla="*/ 196 w 1321"/>
                <a:gd name="T9" fmla="*/ 45 h 712"/>
                <a:gd name="T10" fmla="*/ 192 w 1321"/>
                <a:gd name="T11" fmla="*/ 47 h 712"/>
                <a:gd name="T12" fmla="*/ 187 w 1321"/>
                <a:gd name="T13" fmla="*/ 49 h 712"/>
                <a:gd name="T14" fmla="*/ 180 w 1321"/>
                <a:gd name="T15" fmla="*/ 51 h 712"/>
                <a:gd name="T16" fmla="*/ 173 w 1321"/>
                <a:gd name="T17" fmla="*/ 53 h 712"/>
                <a:gd name="T18" fmla="*/ 164 w 1321"/>
                <a:gd name="T19" fmla="*/ 54 h 712"/>
                <a:gd name="T20" fmla="*/ 155 w 1321"/>
                <a:gd name="T21" fmla="*/ 55 h 712"/>
                <a:gd name="T22" fmla="*/ 146 w 1321"/>
                <a:gd name="T23" fmla="*/ 56 h 712"/>
                <a:gd name="T24" fmla="*/ 135 w 1321"/>
                <a:gd name="T25" fmla="*/ 57 h 712"/>
                <a:gd name="T26" fmla="*/ 125 w 1321"/>
                <a:gd name="T27" fmla="*/ 58 h 712"/>
                <a:gd name="T28" fmla="*/ 120 w 1321"/>
                <a:gd name="T29" fmla="*/ 58 h 712"/>
                <a:gd name="T30" fmla="*/ 72 w 1321"/>
                <a:gd name="T31" fmla="*/ 58 h 712"/>
                <a:gd name="T32" fmla="*/ 71 w 1321"/>
                <a:gd name="T33" fmla="*/ 58 h 712"/>
                <a:gd name="T34" fmla="*/ 62 w 1321"/>
                <a:gd name="T35" fmla="*/ 57 h 712"/>
                <a:gd name="T36" fmla="*/ 52 w 1321"/>
                <a:gd name="T37" fmla="*/ 57 h 712"/>
                <a:gd name="T38" fmla="*/ 44 w 1321"/>
                <a:gd name="T39" fmla="*/ 56 h 712"/>
                <a:gd name="T40" fmla="*/ 36 w 1321"/>
                <a:gd name="T41" fmla="*/ 56 h 712"/>
                <a:gd name="T42" fmla="*/ 28 w 1321"/>
                <a:gd name="T43" fmla="*/ 55 h 712"/>
                <a:gd name="T44" fmla="*/ 21 w 1321"/>
                <a:gd name="T45" fmla="*/ 54 h 712"/>
                <a:gd name="T46" fmla="*/ 15 w 1321"/>
                <a:gd name="T47" fmla="*/ 52 h 712"/>
                <a:gd name="T48" fmla="*/ 10 w 1321"/>
                <a:gd name="T49" fmla="*/ 51 h 712"/>
                <a:gd name="T50" fmla="*/ 6 w 1321"/>
                <a:gd name="T51" fmla="*/ 49 h 712"/>
                <a:gd name="T52" fmla="*/ 3 w 1321"/>
                <a:gd name="T53" fmla="*/ 47 h 712"/>
                <a:gd name="T54" fmla="*/ 1 w 1321"/>
                <a:gd name="T55" fmla="*/ 45 h 712"/>
                <a:gd name="T56" fmla="*/ 0 w 1321"/>
                <a:gd name="T57" fmla="*/ 42 h 712"/>
                <a:gd name="T58" fmla="*/ 0 w 1321"/>
                <a:gd name="T59" fmla="*/ 42 h 712"/>
                <a:gd name="T60" fmla="*/ 1 w 1321"/>
                <a:gd name="T61" fmla="*/ 39 h 712"/>
                <a:gd name="T62" fmla="*/ 3 w 1321"/>
                <a:gd name="T63" fmla="*/ 36 h 712"/>
                <a:gd name="T64" fmla="*/ 7 w 1321"/>
                <a:gd name="T65" fmla="*/ 30 h 712"/>
                <a:gd name="T66" fmla="*/ 14 w 1321"/>
                <a:gd name="T67" fmla="*/ 24 h 712"/>
                <a:gd name="T68" fmla="*/ 22 w 1321"/>
                <a:gd name="T69" fmla="*/ 19 h 712"/>
                <a:gd name="T70" fmla="*/ 31 w 1321"/>
                <a:gd name="T71" fmla="*/ 14 h 712"/>
                <a:gd name="T72" fmla="*/ 41 w 1321"/>
                <a:gd name="T73" fmla="*/ 10 h 712"/>
                <a:gd name="T74" fmla="*/ 51 w 1321"/>
                <a:gd name="T75" fmla="*/ 6 h 712"/>
                <a:gd name="T76" fmla="*/ 63 w 1321"/>
                <a:gd name="T77" fmla="*/ 4 h 712"/>
                <a:gd name="T78" fmla="*/ 75 w 1321"/>
                <a:gd name="T79" fmla="*/ 2 h 712"/>
                <a:gd name="T80" fmla="*/ 87 w 1321"/>
                <a:gd name="T81" fmla="*/ 0 h 712"/>
                <a:gd name="T82" fmla="*/ 101 w 1321"/>
                <a:gd name="T83" fmla="*/ 0 h 712"/>
                <a:gd name="T84" fmla="*/ 114 w 1321"/>
                <a:gd name="T85" fmla="*/ 0 h 712"/>
                <a:gd name="T86" fmla="*/ 128 w 1321"/>
                <a:gd name="T87" fmla="*/ 2 h 712"/>
                <a:gd name="T88" fmla="*/ 140 w 1321"/>
                <a:gd name="T89" fmla="*/ 4 h 712"/>
                <a:gd name="T90" fmla="*/ 152 w 1321"/>
                <a:gd name="T91" fmla="*/ 7 h 712"/>
                <a:gd name="T92" fmla="*/ 163 w 1321"/>
                <a:gd name="T93" fmla="*/ 11 h 712"/>
                <a:gd name="T94" fmla="*/ 173 w 1321"/>
                <a:gd name="T95" fmla="*/ 16 h 712"/>
                <a:gd name="T96" fmla="*/ 182 w 1321"/>
                <a:gd name="T97" fmla="*/ 21 h 712"/>
                <a:gd name="T98" fmla="*/ 189 w 1321"/>
                <a:gd name="T99" fmla="*/ 26 h 712"/>
                <a:gd name="T100" fmla="*/ 196 w 1321"/>
                <a:gd name="T101" fmla="*/ 32 h 7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1"/>
                <a:gd name="T154" fmla="*/ 0 h 712"/>
                <a:gd name="T155" fmla="*/ 1321 w 1321"/>
                <a:gd name="T156" fmla="*/ 712 h 7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DDDDDD"/>
                </a:gs>
              </a:gsLst>
              <a:lin ang="5400000" scaled="1"/>
            </a:gradFill>
            <a:ln w="9525">
              <a:noFill/>
              <a:round/>
              <a:headEnd/>
              <a:tailEnd/>
            </a:ln>
          </p:spPr>
          <p:txBody>
            <a:bodyPr/>
            <a:lstStyle/>
            <a:p>
              <a:endParaRPr lang="zh-CN" altLang="en-US"/>
            </a:p>
          </p:txBody>
        </p:sp>
        <p:grpSp>
          <p:nvGrpSpPr>
            <p:cNvPr id="39964" name="Group 18"/>
            <p:cNvGrpSpPr>
              <a:grpSpLocks/>
            </p:cNvGrpSpPr>
            <p:nvPr/>
          </p:nvGrpSpPr>
          <p:grpSpPr bwMode="auto">
            <a:xfrm rot="-1297425" flipH="1" flipV="1">
              <a:off x="68" y="693"/>
              <a:ext cx="781" cy="188"/>
              <a:chOff x="0" y="0"/>
              <a:chExt cx="893" cy="246"/>
            </a:xfrm>
          </p:grpSpPr>
          <p:grpSp>
            <p:nvGrpSpPr>
              <p:cNvPr id="39965" name="Group 19"/>
              <p:cNvGrpSpPr>
                <a:grpSpLocks/>
              </p:cNvGrpSpPr>
              <p:nvPr/>
            </p:nvGrpSpPr>
            <p:grpSpPr bwMode="auto">
              <a:xfrm>
                <a:off x="0" y="0"/>
                <a:ext cx="743" cy="185"/>
                <a:chOff x="0" y="0"/>
                <a:chExt cx="1118" cy="279"/>
              </a:xfrm>
            </p:grpSpPr>
            <p:sp>
              <p:nvSpPr>
                <p:cNvPr id="39971" name="AutoShape 20"/>
                <p:cNvSpPr>
                  <a:spLocks noChangeArrowheads="1"/>
                </p:cNvSpPr>
                <p:nvPr/>
              </p:nvSpPr>
              <p:spPr bwMode="auto">
                <a:xfrm rot="5263130">
                  <a:off x="287" y="-294"/>
                  <a:ext cx="227" cy="816"/>
                </a:xfrm>
                <a:prstGeom prst="moon">
                  <a:avLst>
                    <a:gd name="adj" fmla="val 49773"/>
                  </a:avLst>
                </a:prstGeom>
                <a:solidFill>
                  <a:srgbClr val="F8F8F8">
                    <a:alpha val="3922"/>
                  </a:srgbClr>
                </a:solidFill>
                <a:ln w="9525">
                  <a:noFill/>
                  <a:miter lim="800000"/>
                  <a:headEnd/>
                  <a:tailEnd/>
                </a:ln>
              </p:spPr>
              <p:txBody>
                <a:bodyPr wrap="none" anchor="ctr"/>
                <a:lstStyle/>
                <a:p>
                  <a:pPr eaLnBrk="0" hangingPunct="0"/>
                  <a:endParaRPr lang="zh-CN" altLang="en-US"/>
                </a:p>
              </p:txBody>
            </p:sp>
            <p:sp>
              <p:nvSpPr>
                <p:cNvPr id="39972" name="AutoShape 21"/>
                <p:cNvSpPr>
                  <a:spLocks noChangeArrowheads="1"/>
                </p:cNvSpPr>
                <p:nvPr/>
              </p:nvSpPr>
              <p:spPr bwMode="auto">
                <a:xfrm rot="6078281">
                  <a:off x="423" y="-294"/>
                  <a:ext cx="227" cy="816"/>
                </a:xfrm>
                <a:prstGeom prst="moon">
                  <a:avLst>
                    <a:gd name="adj" fmla="val 49773"/>
                  </a:avLst>
                </a:prstGeom>
                <a:solidFill>
                  <a:srgbClr val="F8F8F8">
                    <a:alpha val="3922"/>
                  </a:srgbClr>
                </a:solidFill>
                <a:ln w="9525">
                  <a:noFill/>
                  <a:miter lim="800000"/>
                  <a:headEnd/>
                  <a:tailEnd/>
                </a:ln>
              </p:spPr>
              <p:txBody>
                <a:bodyPr wrap="none" anchor="ctr"/>
                <a:lstStyle/>
                <a:p>
                  <a:pPr eaLnBrk="0" hangingPunct="0"/>
                  <a:endParaRPr lang="zh-CN" altLang="en-US"/>
                </a:p>
              </p:txBody>
            </p:sp>
            <p:sp>
              <p:nvSpPr>
                <p:cNvPr id="39973" name="AutoShape 22"/>
                <p:cNvSpPr>
                  <a:spLocks noChangeArrowheads="1"/>
                </p:cNvSpPr>
                <p:nvPr/>
              </p:nvSpPr>
              <p:spPr bwMode="auto">
                <a:xfrm rot="6373927">
                  <a:off x="499" y="-272"/>
                  <a:ext cx="227" cy="816"/>
                </a:xfrm>
                <a:prstGeom prst="moon">
                  <a:avLst>
                    <a:gd name="adj" fmla="val 49773"/>
                  </a:avLst>
                </a:prstGeom>
                <a:solidFill>
                  <a:srgbClr val="F8F8F8">
                    <a:alpha val="3922"/>
                  </a:srgbClr>
                </a:solidFill>
                <a:ln w="9525">
                  <a:noFill/>
                  <a:miter lim="800000"/>
                  <a:headEnd/>
                  <a:tailEnd/>
                </a:ln>
              </p:spPr>
              <p:txBody>
                <a:bodyPr wrap="none" anchor="ctr"/>
                <a:lstStyle/>
                <a:p>
                  <a:pPr eaLnBrk="0" hangingPunct="0"/>
                  <a:endParaRPr lang="zh-CN" altLang="en-US"/>
                </a:p>
              </p:txBody>
            </p:sp>
            <p:sp>
              <p:nvSpPr>
                <p:cNvPr id="39974" name="AutoShape 23"/>
                <p:cNvSpPr>
                  <a:spLocks noChangeArrowheads="1"/>
                </p:cNvSpPr>
                <p:nvPr/>
              </p:nvSpPr>
              <p:spPr bwMode="auto">
                <a:xfrm rot="6906312">
                  <a:off x="589" y="-242"/>
                  <a:ext cx="227" cy="816"/>
                </a:xfrm>
                <a:prstGeom prst="moon">
                  <a:avLst>
                    <a:gd name="adj" fmla="val 49773"/>
                  </a:avLst>
                </a:prstGeom>
                <a:solidFill>
                  <a:srgbClr val="F8F8F8">
                    <a:alpha val="3922"/>
                  </a:srgbClr>
                </a:solidFill>
                <a:ln w="9525">
                  <a:noFill/>
                  <a:miter lim="800000"/>
                  <a:headEnd/>
                  <a:tailEnd/>
                </a:ln>
              </p:spPr>
              <p:txBody>
                <a:bodyPr wrap="none" anchor="ctr"/>
                <a:lstStyle/>
                <a:p>
                  <a:pPr eaLnBrk="0" hangingPunct="0"/>
                  <a:endParaRPr lang="zh-CN" altLang="en-US"/>
                </a:p>
              </p:txBody>
            </p:sp>
          </p:grpSp>
          <p:grpSp>
            <p:nvGrpSpPr>
              <p:cNvPr id="39966" name="Group 24"/>
              <p:cNvGrpSpPr>
                <a:grpSpLocks/>
              </p:cNvGrpSpPr>
              <p:nvPr/>
            </p:nvGrpSpPr>
            <p:grpSpPr bwMode="auto">
              <a:xfrm rot="1353540">
                <a:off x="150" y="60"/>
                <a:ext cx="743" cy="186"/>
                <a:chOff x="0" y="0"/>
                <a:chExt cx="1118" cy="279"/>
              </a:xfrm>
            </p:grpSpPr>
            <p:sp>
              <p:nvSpPr>
                <p:cNvPr id="39967" name="AutoShape 25"/>
                <p:cNvSpPr>
                  <a:spLocks noChangeArrowheads="1"/>
                </p:cNvSpPr>
                <p:nvPr/>
              </p:nvSpPr>
              <p:spPr bwMode="auto">
                <a:xfrm rot="5263130">
                  <a:off x="287" y="-294"/>
                  <a:ext cx="227" cy="816"/>
                </a:xfrm>
                <a:prstGeom prst="moon">
                  <a:avLst>
                    <a:gd name="adj" fmla="val 49773"/>
                  </a:avLst>
                </a:prstGeom>
                <a:solidFill>
                  <a:srgbClr val="F8F8F8">
                    <a:alpha val="3922"/>
                  </a:srgbClr>
                </a:solidFill>
                <a:ln w="9525">
                  <a:noFill/>
                  <a:miter lim="800000"/>
                  <a:headEnd/>
                  <a:tailEnd/>
                </a:ln>
              </p:spPr>
              <p:txBody>
                <a:bodyPr wrap="none" anchor="ctr"/>
                <a:lstStyle/>
                <a:p>
                  <a:pPr eaLnBrk="0" hangingPunct="0"/>
                  <a:endParaRPr lang="zh-CN" altLang="en-US"/>
                </a:p>
              </p:txBody>
            </p:sp>
            <p:sp>
              <p:nvSpPr>
                <p:cNvPr id="39968" name="AutoShape 26"/>
                <p:cNvSpPr>
                  <a:spLocks noChangeArrowheads="1"/>
                </p:cNvSpPr>
                <p:nvPr/>
              </p:nvSpPr>
              <p:spPr bwMode="auto">
                <a:xfrm rot="6078281">
                  <a:off x="423" y="-294"/>
                  <a:ext cx="227" cy="816"/>
                </a:xfrm>
                <a:prstGeom prst="moon">
                  <a:avLst>
                    <a:gd name="adj" fmla="val 49773"/>
                  </a:avLst>
                </a:prstGeom>
                <a:solidFill>
                  <a:srgbClr val="F8F8F8">
                    <a:alpha val="3922"/>
                  </a:srgbClr>
                </a:solidFill>
                <a:ln w="9525">
                  <a:noFill/>
                  <a:miter lim="800000"/>
                  <a:headEnd/>
                  <a:tailEnd/>
                </a:ln>
              </p:spPr>
              <p:txBody>
                <a:bodyPr wrap="none" anchor="ctr"/>
                <a:lstStyle/>
                <a:p>
                  <a:pPr eaLnBrk="0" hangingPunct="0"/>
                  <a:endParaRPr lang="zh-CN" altLang="en-US"/>
                </a:p>
              </p:txBody>
            </p:sp>
            <p:sp>
              <p:nvSpPr>
                <p:cNvPr id="39969" name="AutoShape 27"/>
                <p:cNvSpPr>
                  <a:spLocks noChangeArrowheads="1"/>
                </p:cNvSpPr>
                <p:nvPr/>
              </p:nvSpPr>
              <p:spPr bwMode="auto">
                <a:xfrm rot="6373927">
                  <a:off x="499" y="-272"/>
                  <a:ext cx="227" cy="816"/>
                </a:xfrm>
                <a:prstGeom prst="moon">
                  <a:avLst>
                    <a:gd name="adj" fmla="val 49773"/>
                  </a:avLst>
                </a:prstGeom>
                <a:solidFill>
                  <a:srgbClr val="F8F8F8">
                    <a:alpha val="3922"/>
                  </a:srgbClr>
                </a:solidFill>
                <a:ln w="9525">
                  <a:noFill/>
                  <a:miter lim="800000"/>
                  <a:headEnd/>
                  <a:tailEnd/>
                </a:ln>
              </p:spPr>
              <p:txBody>
                <a:bodyPr wrap="none" anchor="ctr"/>
                <a:lstStyle/>
                <a:p>
                  <a:pPr eaLnBrk="0" hangingPunct="0"/>
                  <a:endParaRPr lang="zh-CN" altLang="en-US"/>
                </a:p>
              </p:txBody>
            </p:sp>
            <p:sp>
              <p:nvSpPr>
                <p:cNvPr id="39970" name="AutoShape 28"/>
                <p:cNvSpPr>
                  <a:spLocks noChangeArrowheads="1"/>
                </p:cNvSpPr>
                <p:nvPr/>
              </p:nvSpPr>
              <p:spPr bwMode="auto">
                <a:xfrm rot="6906312">
                  <a:off x="589" y="-242"/>
                  <a:ext cx="227" cy="816"/>
                </a:xfrm>
                <a:prstGeom prst="moon">
                  <a:avLst>
                    <a:gd name="adj" fmla="val 49773"/>
                  </a:avLst>
                </a:prstGeom>
                <a:solidFill>
                  <a:srgbClr val="F8F8F8">
                    <a:alpha val="3922"/>
                  </a:srgbClr>
                </a:solidFill>
                <a:ln w="9525">
                  <a:noFill/>
                  <a:miter lim="800000"/>
                  <a:headEnd/>
                  <a:tailEnd/>
                </a:ln>
              </p:spPr>
              <p:txBody>
                <a:bodyPr wrap="none" anchor="ctr"/>
                <a:lstStyle/>
                <a:p>
                  <a:pPr eaLnBrk="0" hangingPunct="0"/>
                  <a:endParaRPr lang="zh-CN" altLang="en-US"/>
                </a:p>
              </p:txBody>
            </p:sp>
          </p:grpSp>
        </p:grpSp>
      </p:grpSp>
      <p:sp>
        <p:nvSpPr>
          <p:cNvPr id="39950" name="Rectangle 29"/>
          <p:cNvSpPr>
            <a:spLocks noChangeArrowheads="1"/>
          </p:cNvSpPr>
          <p:nvPr/>
        </p:nvSpPr>
        <p:spPr bwMode="auto">
          <a:xfrm>
            <a:off x="3657600" y="3200400"/>
            <a:ext cx="1600200" cy="695325"/>
          </a:xfrm>
          <a:prstGeom prst="rect">
            <a:avLst/>
          </a:prstGeom>
          <a:noFill/>
          <a:ln w="9525">
            <a:noFill/>
            <a:miter lim="800000"/>
            <a:headEnd/>
            <a:tailEnd/>
          </a:ln>
        </p:spPr>
        <p:txBody>
          <a:bodyPr>
            <a:spAutoFit/>
          </a:bodyPr>
          <a:lstStyle/>
          <a:p>
            <a:pPr algn="ctr" eaLnBrk="0" hangingPunct="0">
              <a:spcBef>
                <a:spcPct val="20000"/>
              </a:spcBef>
              <a:buClr>
                <a:schemeClr val="accent1"/>
              </a:buClr>
              <a:buSzPct val="80000"/>
              <a:buFont typeface="Wingdings" pitchFamily="2" charset="2"/>
              <a:buNone/>
            </a:pPr>
            <a:r>
              <a:rPr lang="zh-CN" altLang="zh-CN" dirty="0">
                <a:solidFill>
                  <a:srgbClr val="0000FF"/>
                </a:solidFill>
                <a:ea typeface="宋体" pitchFamily="2" charset="-122"/>
              </a:rPr>
              <a:t>网络营销</a:t>
            </a:r>
          </a:p>
          <a:p>
            <a:pPr algn="ctr" eaLnBrk="0" hangingPunct="0">
              <a:spcBef>
                <a:spcPct val="20000"/>
              </a:spcBef>
              <a:buClr>
                <a:schemeClr val="accent1"/>
              </a:buClr>
              <a:buSzPct val="80000"/>
              <a:buFont typeface="Wingdings" pitchFamily="2" charset="2"/>
              <a:buNone/>
            </a:pPr>
            <a:r>
              <a:rPr lang="zh-CN" altLang="zh-CN" dirty="0">
                <a:solidFill>
                  <a:srgbClr val="0000FF"/>
                </a:solidFill>
                <a:ea typeface="宋体" pitchFamily="2" charset="-122"/>
              </a:rPr>
              <a:t>的功能</a:t>
            </a:r>
          </a:p>
        </p:txBody>
      </p:sp>
      <p:sp>
        <p:nvSpPr>
          <p:cNvPr id="39951" name="AutoShape 30"/>
          <p:cNvSpPr>
            <a:spLocks/>
          </p:cNvSpPr>
          <p:nvPr/>
        </p:nvSpPr>
        <p:spPr bwMode="auto">
          <a:xfrm>
            <a:off x="6248400" y="4724400"/>
            <a:ext cx="1447800" cy="838200"/>
          </a:xfrm>
          <a:prstGeom prst="accentCallout2">
            <a:avLst>
              <a:gd name="adj1" fmla="val 13634"/>
              <a:gd name="adj2" fmla="val -5264"/>
              <a:gd name="adj3" fmla="val 13634"/>
              <a:gd name="adj4" fmla="val -30375"/>
              <a:gd name="adj5" fmla="val -13069"/>
              <a:gd name="adj6" fmla="val -55481"/>
            </a:avLst>
          </a:prstGeom>
          <a:noFill/>
          <a:ln w="9525">
            <a:solidFill>
              <a:schemeClr val="tx1"/>
            </a:solidFill>
            <a:miter lim="800000"/>
            <a:headEnd type="triangle" w="med" len="med"/>
            <a:tailEnd type="oval" w="med" len="med"/>
          </a:ln>
        </p:spPr>
        <p:txBody>
          <a:bodyPr anchor="ctr"/>
          <a:lstStyle/>
          <a:p>
            <a:pPr eaLnBrk="0" hangingPunct="0"/>
            <a:r>
              <a:rPr lang="en-US" altLang="zh-CN" sz="2000">
                <a:solidFill>
                  <a:srgbClr val="000000"/>
                </a:solidFill>
                <a:ea typeface="宋体" pitchFamily="2" charset="-122"/>
              </a:rPr>
              <a:t>5.</a:t>
            </a:r>
            <a:r>
              <a:rPr lang="zh-CN" altLang="zh-CN" sz="2000">
                <a:solidFill>
                  <a:srgbClr val="000000"/>
                </a:solidFill>
                <a:ea typeface="宋体" pitchFamily="2" charset="-122"/>
              </a:rPr>
              <a:t>商务服务</a:t>
            </a:r>
          </a:p>
        </p:txBody>
      </p:sp>
      <p:sp>
        <p:nvSpPr>
          <p:cNvPr id="39952" name="AutoShape 31"/>
          <p:cNvSpPr>
            <a:spLocks/>
          </p:cNvSpPr>
          <p:nvPr/>
        </p:nvSpPr>
        <p:spPr bwMode="auto">
          <a:xfrm>
            <a:off x="1295400" y="4114800"/>
            <a:ext cx="1447800" cy="609600"/>
          </a:xfrm>
          <a:prstGeom prst="accentCallout2">
            <a:avLst>
              <a:gd name="adj1" fmla="val 18750"/>
              <a:gd name="adj2" fmla="val 105264"/>
              <a:gd name="adj3" fmla="val 18750"/>
              <a:gd name="adj4" fmla="val 127194"/>
              <a:gd name="adj5" fmla="val 14065"/>
              <a:gd name="adj6" fmla="val 143204"/>
            </a:avLst>
          </a:prstGeom>
          <a:noFill/>
          <a:ln w="9525">
            <a:solidFill>
              <a:schemeClr val="tx1"/>
            </a:solidFill>
            <a:miter lim="800000"/>
            <a:headEnd type="triangle" w="med" len="med"/>
            <a:tailEnd type="oval" w="med" len="med"/>
          </a:ln>
        </p:spPr>
        <p:txBody>
          <a:bodyPr anchor="ctr"/>
          <a:lstStyle/>
          <a:p>
            <a:pPr eaLnBrk="0" hangingPunct="0"/>
            <a:endParaRPr lang="zh-CN" altLang="zh-CN" sz="1600">
              <a:solidFill>
                <a:schemeClr val="folHlink"/>
              </a:solidFill>
              <a:ea typeface="宋体" pitchFamily="2" charset="-122"/>
            </a:endParaRPr>
          </a:p>
          <a:p>
            <a:pPr eaLnBrk="0" hangingPunct="0"/>
            <a:r>
              <a:rPr lang="en-US" altLang="zh-CN" sz="2000">
                <a:solidFill>
                  <a:srgbClr val="000000"/>
                </a:solidFill>
                <a:ea typeface="宋体" pitchFamily="2" charset="-122"/>
              </a:rPr>
              <a:t>3.</a:t>
            </a:r>
            <a:r>
              <a:rPr lang="zh-CN" altLang="zh-CN" sz="2000">
                <a:solidFill>
                  <a:srgbClr val="000000"/>
                </a:solidFill>
                <a:ea typeface="宋体" pitchFamily="2" charset="-122"/>
              </a:rPr>
              <a:t>市场开拓</a:t>
            </a:r>
          </a:p>
        </p:txBody>
      </p:sp>
      <p:sp>
        <p:nvSpPr>
          <p:cNvPr id="39953" name="AutoShape 32"/>
          <p:cNvSpPr>
            <a:spLocks/>
          </p:cNvSpPr>
          <p:nvPr/>
        </p:nvSpPr>
        <p:spPr bwMode="auto">
          <a:xfrm>
            <a:off x="6477000" y="3200400"/>
            <a:ext cx="1981200" cy="838200"/>
          </a:xfrm>
          <a:prstGeom prst="accentCallout2">
            <a:avLst>
              <a:gd name="adj1" fmla="val 13634"/>
              <a:gd name="adj2" fmla="val -3847"/>
              <a:gd name="adj3" fmla="val 13634"/>
              <a:gd name="adj4" fmla="val -19713"/>
              <a:gd name="adj5" fmla="val 12690"/>
              <a:gd name="adj6" fmla="val -35579"/>
            </a:avLst>
          </a:prstGeom>
          <a:noFill/>
          <a:ln w="9525">
            <a:solidFill>
              <a:schemeClr val="tx1"/>
            </a:solidFill>
            <a:miter lim="800000"/>
            <a:headEnd type="triangle" w="med" len="med"/>
            <a:tailEnd type="oval" w="med" len="med"/>
          </a:ln>
        </p:spPr>
        <p:txBody>
          <a:bodyPr anchor="ctr"/>
          <a:lstStyle/>
          <a:p>
            <a:pPr eaLnBrk="0" hangingPunct="0"/>
            <a:r>
              <a:rPr lang="en-US" altLang="zh-CN" sz="2000">
                <a:solidFill>
                  <a:srgbClr val="000000"/>
                </a:solidFill>
                <a:ea typeface="宋体" pitchFamily="2" charset="-122"/>
              </a:rPr>
              <a:t>6.</a:t>
            </a:r>
            <a:r>
              <a:rPr lang="zh-CN" altLang="zh-CN" sz="2000">
                <a:solidFill>
                  <a:srgbClr val="000000"/>
                </a:solidFill>
                <a:ea typeface="宋体" pitchFamily="2" charset="-122"/>
              </a:rPr>
              <a:t>客户关系管理</a:t>
            </a:r>
          </a:p>
        </p:txBody>
      </p:sp>
      <p:sp>
        <p:nvSpPr>
          <p:cNvPr id="39954" name="AutoShape 33"/>
          <p:cNvSpPr>
            <a:spLocks/>
          </p:cNvSpPr>
          <p:nvPr/>
        </p:nvSpPr>
        <p:spPr bwMode="auto">
          <a:xfrm>
            <a:off x="5959475" y="1943100"/>
            <a:ext cx="2667000" cy="838200"/>
          </a:xfrm>
          <a:prstGeom prst="accentCallout2">
            <a:avLst>
              <a:gd name="adj1" fmla="val 13634"/>
              <a:gd name="adj2" fmla="val -2856"/>
              <a:gd name="adj3" fmla="val 13634"/>
              <a:gd name="adj4" fmla="val -20954"/>
              <a:gd name="adj5" fmla="val 80681"/>
              <a:gd name="adj6" fmla="val -29583"/>
            </a:avLst>
          </a:prstGeom>
          <a:noFill/>
          <a:ln w="9525">
            <a:solidFill>
              <a:schemeClr val="tx1"/>
            </a:solidFill>
            <a:miter lim="800000"/>
            <a:headEnd type="triangle" w="med" len="med"/>
            <a:tailEnd type="oval" w="med" len="med"/>
          </a:ln>
        </p:spPr>
        <p:txBody>
          <a:bodyPr anchor="ctr"/>
          <a:lstStyle/>
          <a:p>
            <a:pPr eaLnBrk="0" hangingPunct="0">
              <a:spcBef>
                <a:spcPct val="20000"/>
              </a:spcBef>
            </a:pPr>
            <a:r>
              <a:rPr lang="en-US" altLang="zh-CN" sz="2000">
                <a:solidFill>
                  <a:srgbClr val="000000"/>
                </a:solidFill>
                <a:ea typeface="宋体" pitchFamily="2" charset="-122"/>
              </a:rPr>
              <a:t>7.</a:t>
            </a:r>
            <a:r>
              <a:rPr lang="zh-CN" altLang="zh-CN" sz="2000">
                <a:solidFill>
                  <a:srgbClr val="000000"/>
                </a:solidFill>
                <a:ea typeface="宋体" pitchFamily="2" charset="-122"/>
              </a:rPr>
              <a:t>营销集成</a:t>
            </a:r>
          </a:p>
        </p:txBody>
      </p:sp>
      <p:sp>
        <p:nvSpPr>
          <p:cNvPr id="39955" name="AutoShape 34"/>
          <p:cNvSpPr>
            <a:spLocks/>
          </p:cNvSpPr>
          <p:nvPr/>
        </p:nvSpPr>
        <p:spPr bwMode="auto">
          <a:xfrm>
            <a:off x="1905000" y="5029200"/>
            <a:ext cx="1524000" cy="838200"/>
          </a:xfrm>
          <a:prstGeom prst="accentCallout2">
            <a:avLst>
              <a:gd name="adj1" fmla="val 13634"/>
              <a:gd name="adj2" fmla="val 105000"/>
              <a:gd name="adj3" fmla="val 13634"/>
              <a:gd name="adj4" fmla="val 131250"/>
              <a:gd name="adj5" fmla="val -26134"/>
              <a:gd name="adj6" fmla="val 164583"/>
            </a:avLst>
          </a:prstGeom>
          <a:noFill/>
          <a:ln w="9525">
            <a:solidFill>
              <a:schemeClr val="tx1"/>
            </a:solidFill>
            <a:miter lim="800000"/>
            <a:headEnd type="triangle" w="med" len="med"/>
            <a:tailEnd type="oval" w="med" len="med"/>
          </a:ln>
        </p:spPr>
        <p:txBody>
          <a:bodyPr anchor="ctr"/>
          <a:lstStyle/>
          <a:p>
            <a:pPr eaLnBrk="0" hangingPunct="0"/>
            <a:r>
              <a:rPr lang="en-US" altLang="zh-CN" sz="2000">
                <a:solidFill>
                  <a:srgbClr val="000000"/>
                </a:solidFill>
                <a:ea typeface="宋体" pitchFamily="2" charset="-122"/>
              </a:rPr>
              <a:t>4.</a:t>
            </a:r>
            <a:r>
              <a:rPr lang="zh-CN" altLang="zh-CN" sz="2000">
                <a:solidFill>
                  <a:srgbClr val="000000"/>
                </a:solidFill>
                <a:ea typeface="宋体" pitchFamily="2" charset="-122"/>
              </a:rPr>
              <a:t>网上销售</a:t>
            </a:r>
          </a:p>
        </p:txBody>
      </p:sp>
      <p:sp>
        <p:nvSpPr>
          <p:cNvPr id="39956" name="AutoShape 35"/>
          <p:cNvSpPr>
            <a:spLocks/>
          </p:cNvSpPr>
          <p:nvPr/>
        </p:nvSpPr>
        <p:spPr bwMode="auto">
          <a:xfrm>
            <a:off x="838200" y="2590800"/>
            <a:ext cx="1655763" cy="838200"/>
          </a:xfrm>
          <a:prstGeom prst="accentCallout2">
            <a:avLst>
              <a:gd name="adj1" fmla="val 13634"/>
              <a:gd name="adj2" fmla="val 104602"/>
              <a:gd name="adj3" fmla="val 13634"/>
              <a:gd name="adj4" fmla="val 121472"/>
              <a:gd name="adj5" fmla="val 45454"/>
              <a:gd name="adj6" fmla="val 138458"/>
            </a:avLst>
          </a:prstGeom>
          <a:noFill/>
          <a:ln w="9525">
            <a:solidFill>
              <a:schemeClr val="tx1"/>
            </a:solidFill>
            <a:miter lim="800000"/>
            <a:headEnd type="triangle" w="med" len="med"/>
            <a:tailEnd type="oval" w="med" len="med"/>
          </a:ln>
        </p:spPr>
        <p:txBody>
          <a:bodyPr anchor="ctr"/>
          <a:lstStyle/>
          <a:p>
            <a:pPr eaLnBrk="0" hangingPunct="0">
              <a:spcBef>
                <a:spcPct val="20000"/>
              </a:spcBef>
            </a:pPr>
            <a:r>
              <a:rPr lang="en-US" altLang="zh-CN" sz="2000">
                <a:solidFill>
                  <a:srgbClr val="000000"/>
                </a:solidFill>
                <a:ea typeface="宋体" pitchFamily="2" charset="-122"/>
              </a:rPr>
              <a:t>2.</a:t>
            </a:r>
            <a:r>
              <a:rPr lang="zh-CN" altLang="zh-CN" sz="2000">
                <a:solidFill>
                  <a:srgbClr val="000000"/>
                </a:solidFill>
                <a:ea typeface="宋体" pitchFamily="2" charset="-122"/>
              </a:rPr>
              <a:t>信息发布</a:t>
            </a:r>
          </a:p>
        </p:txBody>
      </p:sp>
      <p:sp>
        <p:nvSpPr>
          <p:cNvPr id="39957" name="AutoShape 36"/>
          <p:cNvSpPr>
            <a:spLocks/>
          </p:cNvSpPr>
          <p:nvPr/>
        </p:nvSpPr>
        <p:spPr bwMode="auto">
          <a:xfrm>
            <a:off x="1676400" y="1524000"/>
            <a:ext cx="1600200" cy="838200"/>
          </a:xfrm>
          <a:prstGeom prst="accentCallout2">
            <a:avLst>
              <a:gd name="adj1" fmla="val 13634"/>
              <a:gd name="adj2" fmla="val 104764"/>
              <a:gd name="adj3" fmla="val 13634"/>
              <a:gd name="adj4" fmla="val 120833"/>
              <a:gd name="adj5" fmla="val 76287"/>
              <a:gd name="adj6" fmla="val 140079"/>
            </a:avLst>
          </a:prstGeom>
          <a:noFill/>
          <a:ln w="9525">
            <a:solidFill>
              <a:schemeClr val="tx1"/>
            </a:solidFill>
            <a:miter lim="800000"/>
            <a:headEnd type="triangle" w="med" len="med"/>
            <a:tailEnd type="oval" w="med" len="med"/>
          </a:ln>
        </p:spPr>
        <p:txBody>
          <a:bodyPr anchor="ctr"/>
          <a:lstStyle/>
          <a:p>
            <a:pPr eaLnBrk="0" hangingPunct="0">
              <a:spcBef>
                <a:spcPct val="20000"/>
              </a:spcBef>
            </a:pPr>
            <a:r>
              <a:rPr lang="en-US" altLang="zh-CN" sz="2000">
                <a:solidFill>
                  <a:srgbClr val="000000"/>
                </a:solidFill>
                <a:ea typeface="宋体" pitchFamily="2" charset="-122"/>
              </a:rPr>
              <a:t>1.</a:t>
            </a:r>
            <a:r>
              <a:rPr lang="zh-CN" altLang="zh-CN" sz="2000">
                <a:solidFill>
                  <a:srgbClr val="000000"/>
                </a:solidFill>
                <a:ea typeface="宋体" pitchFamily="2" charset="-122"/>
              </a:rPr>
              <a:t>网上调研</a:t>
            </a:r>
          </a:p>
        </p:txBody>
      </p:sp>
      <p:sp>
        <p:nvSpPr>
          <p:cNvPr id="39958" name="幻灯片编号占位符 5"/>
          <p:cNvSpPr txBox="1">
            <a:spLocks noChangeArrowheads="1"/>
          </p:cNvSpPr>
          <p:nvPr/>
        </p:nvSpPr>
        <p:spPr bwMode="auto">
          <a:xfrm>
            <a:off x="3276600" y="6453188"/>
            <a:ext cx="2133600" cy="304800"/>
          </a:xfrm>
          <a:prstGeom prst="rect">
            <a:avLst/>
          </a:prstGeom>
          <a:noFill/>
          <a:ln w="9525">
            <a:noFill/>
            <a:miter lim="800000"/>
            <a:headEnd/>
            <a:tailEnd/>
          </a:ln>
        </p:spPr>
        <p:txBody>
          <a:bodyPr/>
          <a:lstStyle/>
          <a:p>
            <a:pPr algn="ctr"/>
            <a:fld id="{C3D2E43A-2A94-422F-83C2-8AE16CA82F5E}" type="slidenum">
              <a:rPr lang="en-US" altLang="zh-CN" sz="1000" b="0">
                <a:latin typeface="Verdana" pitchFamily="34" charset="0"/>
                <a:ea typeface="宋体" pitchFamily="2" charset="-122"/>
              </a:rPr>
              <a:pPr algn="ctr"/>
              <a:t>17</a:t>
            </a:fld>
            <a:endParaRPr lang="en-US" altLang="zh-CN" sz="1000" b="0">
              <a:latin typeface="Verdana" pitchFamily="34" charset="0"/>
              <a:ea typeface="宋体"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标题 1"/>
          <p:cNvSpPr>
            <a:spLocks noGrp="1" noChangeArrowheads="1"/>
          </p:cNvSpPr>
          <p:nvPr>
            <p:ph type="title"/>
          </p:nvPr>
        </p:nvSpPr>
        <p:spPr/>
        <p:txBody>
          <a:bodyPr/>
          <a:lstStyle/>
          <a:p>
            <a:r>
              <a:rPr lang="en-US" altLang="zh-CN" smtClean="0">
                <a:ea typeface="宋体" pitchFamily="2" charset="-122"/>
              </a:rPr>
              <a:t>6.1.3</a:t>
            </a:r>
            <a:r>
              <a:rPr lang="zh-CN" altLang="en-US" smtClean="0">
                <a:ea typeface="宋体" pitchFamily="2" charset="-122"/>
              </a:rPr>
              <a:t>网络营销的功能</a:t>
            </a:r>
          </a:p>
        </p:txBody>
      </p:sp>
      <p:sp>
        <p:nvSpPr>
          <p:cNvPr id="40963" name="内容占位符 2"/>
          <p:cNvSpPr>
            <a:spLocks noGrp="1" noChangeArrowheads="1"/>
          </p:cNvSpPr>
          <p:nvPr>
            <p:ph idx="1"/>
          </p:nvPr>
        </p:nvSpPr>
        <p:spPr>
          <a:xfrm>
            <a:off x="371475" y="1371600"/>
            <a:ext cx="8772525" cy="5334000"/>
          </a:xfrm>
        </p:spPr>
        <p:txBody>
          <a:bodyPr/>
          <a:lstStyle/>
          <a:p>
            <a:pPr>
              <a:buFont typeface="Wingdings" pitchFamily="2" charset="2"/>
              <a:buNone/>
            </a:pPr>
            <a:r>
              <a:rPr lang="en-US" altLang="zh-CN" b="1" dirty="0" smtClean="0">
                <a:solidFill>
                  <a:srgbClr val="0066FF"/>
                </a:solidFill>
                <a:ea typeface="宋体" pitchFamily="2" charset="-122"/>
              </a:rPr>
              <a:t>7.2.2 </a:t>
            </a:r>
            <a:r>
              <a:rPr lang="zh-CN" altLang="zh-CN" b="1" dirty="0" smtClean="0">
                <a:solidFill>
                  <a:srgbClr val="0066FF"/>
                </a:solidFill>
                <a:ea typeface="宋体" pitchFamily="2" charset="-122"/>
              </a:rPr>
              <a:t>网络营销的功能</a:t>
            </a:r>
          </a:p>
          <a:p>
            <a:pPr>
              <a:buFont typeface="Wingdings" pitchFamily="2" charset="2"/>
              <a:buNone/>
            </a:pPr>
            <a:r>
              <a:rPr lang="zh-CN" altLang="zh-CN" b="1" dirty="0" smtClean="0">
                <a:solidFill>
                  <a:srgbClr val="FF0000"/>
                </a:solidFill>
                <a:ea typeface="宋体" pitchFamily="2" charset="-122"/>
              </a:rPr>
              <a:t>（1）网络市场调研。</a:t>
            </a:r>
            <a:r>
              <a:rPr lang="zh-CN" altLang="zh-CN" b="1" dirty="0" smtClean="0">
                <a:solidFill>
                  <a:srgbClr val="000000"/>
                </a:solidFill>
                <a:ea typeface="宋体" pitchFamily="2" charset="-122"/>
              </a:rPr>
              <a:t>企业可在网上建立互动网站，可以设立留言板、在线论坛、网上问卷、</a:t>
            </a:r>
            <a:r>
              <a:rPr lang="zh-CN" altLang="zh-CN" b="1" dirty="0" smtClean="0">
                <a:solidFill>
                  <a:srgbClr val="000000"/>
                </a:solidFill>
                <a:latin typeface="Times New Roman" pitchFamily="18" charset="0"/>
                <a:ea typeface="宋体" pitchFamily="2" charset="-122"/>
                <a:cs typeface="Times New Roman" pitchFamily="18" charset="0"/>
              </a:rPr>
              <a:t>E-mail</a:t>
            </a:r>
            <a:r>
              <a:rPr lang="zh-CN" altLang="zh-CN" b="1" dirty="0" smtClean="0">
                <a:solidFill>
                  <a:srgbClr val="000000"/>
                </a:solidFill>
                <a:ea typeface="宋体" pitchFamily="2" charset="-122"/>
              </a:rPr>
              <a:t>等手段主动出击，从而获取关于产品、服务、客户等信息的第一手资料，也可登录其他网站收集、整理行业市场动态、行业对手状况、市场宏观环境等第二手资料，为新产品开发、市场开拓等企业战略决策提供依据。网络市场调研所采用的信息收集方式与传统市场调研有所不同，因而对市场调研设计中的部分内容（如调查问卷的设计、发放和回收等）提出了不同的要求。</a:t>
            </a:r>
          </a:p>
          <a:p>
            <a:pPr>
              <a:buFont typeface="Wingdings" pitchFamily="2" charset="2"/>
              <a:buNone/>
            </a:pPr>
            <a:r>
              <a:rPr lang="zh-CN" altLang="zh-CN" b="1" dirty="0" smtClean="0">
                <a:solidFill>
                  <a:srgbClr val="FF0000"/>
                </a:solidFill>
                <a:ea typeface="宋体" pitchFamily="2" charset="-122"/>
              </a:rPr>
              <a:t>（2）信息发布。</a:t>
            </a:r>
            <a:r>
              <a:rPr lang="zh-CN" altLang="zh-CN" b="1" dirty="0" smtClean="0">
                <a:solidFill>
                  <a:srgbClr val="000000"/>
                </a:solidFill>
                <a:ea typeface="宋体" pitchFamily="2" charset="-122"/>
              </a:rPr>
              <a:t>由于不受时间或传统地域空间的限制，企业可低成本地向访问者发布及时、详尽的信息。通过企业自己的网站，可以进行广告宣传，发布商品与服务信息，设立</a:t>
            </a:r>
            <a:r>
              <a:rPr lang="zh-CN" altLang="zh-CN" b="1" dirty="0" smtClean="0">
                <a:solidFill>
                  <a:srgbClr val="000000"/>
                </a:solidFill>
                <a:latin typeface="Times New Roman" pitchFamily="18" charset="0"/>
                <a:ea typeface="宋体" pitchFamily="2" charset="-122"/>
                <a:cs typeface="Times New Roman" pitchFamily="18" charset="0"/>
              </a:rPr>
              <a:t>FAQ</a:t>
            </a:r>
            <a:r>
              <a:rPr lang="zh-CN" altLang="zh-CN" b="1" dirty="0" smtClean="0">
                <a:solidFill>
                  <a:srgbClr val="000000"/>
                </a:solidFill>
                <a:ea typeface="宋体" pitchFamily="2" charset="-122"/>
              </a:rPr>
              <a:t>回答客户的问题，设立留言板与电子邮件信箱，让客户留下建议与提问。</a:t>
            </a:r>
          </a:p>
        </p:txBody>
      </p:sp>
      <p:sp>
        <p:nvSpPr>
          <p:cNvPr id="40964" name="幻灯片编号占位符 5"/>
          <p:cNvSpPr>
            <a:spLocks noGrp="1" noChangeArrowheads="1"/>
          </p:cNvSpPr>
          <p:nvPr>
            <p:ph type="sldNum" sz="quarter" idx="12"/>
          </p:nvPr>
        </p:nvSpPr>
        <p:spPr>
          <a:noFill/>
          <a:ln>
            <a:headEnd/>
            <a:tailEnd/>
          </a:ln>
        </p:spPr>
        <p:txBody>
          <a:bodyPr/>
          <a:lstStyle/>
          <a:p>
            <a:fld id="{F224FB42-8676-478B-AA43-E3840B3B68D0}" type="slidenum">
              <a:rPr lang="en-US" altLang="zh-CN" smtClean="0">
                <a:ea typeface="宋体" pitchFamily="2" charset="-122"/>
              </a:rPr>
              <a:pPr/>
              <a:t>18</a:t>
            </a:fld>
            <a:endParaRPr lang="en-US" altLang="zh-CN" smtClean="0">
              <a:ea typeface="宋体"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标题 1"/>
          <p:cNvSpPr>
            <a:spLocks noGrp="1" noChangeArrowheads="1"/>
          </p:cNvSpPr>
          <p:nvPr>
            <p:ph type="title"/>
          </p:nvPr>
        </p:nvSpPr>
        <p:spPr/>
        <p:txBody>
          <a:bodyPr/>
          <a:lstStyle/>
          <a:p>
            <a:r>
              <a:rPr lang="en-US" altLang="zh-CN" smtClean="0">
                <a:ea typeface="宋体" pitchFamily="2" charset="-122"/>
              </a:rPr>
              <a:t>6.1.3</a:t>
            </a:r>
            <a:r>
              <a:rPr lang="zh-CN" altLang="en-US" smtClean="0">
                <a:ea typeface="宋体" pitchFamily="2" charset="-122"/>
              </a:rPr>
              <a:t>网络营销的功能</a:t>
            </a:r>
          </a:p>
        </p:txBody>
      </p:sp>
      <p:sp>
        <p:nvSpPr>
          <p:cNvPr id="41987" name="内容占位符 2"/>
          <p:cNvSpPr>
            <a:spLocks noGrp="1" noChangeArrowheads="1"/>
          </p:cNvSpPr>
          <p:nvPr>
            <p:ph idx="1"/>
          </p:nvPr>
        </p:nvSpPr>
        <p:spPr>
          <a:xfrm>
            <a:off x="7938" y="1371600"/>
            <a:ext cx="8888412" cy="5486400"/>
          </a:xfrm>
        </p:spPr>
        <p:txBody>
          <a:bodyPr/>
          <a:lstStyle/>
          <a:p>
            <a:pPr>
              <a:buFont typeface="Wingdings" pitchFamily="2" charset="2"/>
              <a:buNone/>
            </a:pPr>
            <a:r>
              <a:rPr lang="zh-CN" altLang="zh-CN" b="1" dirty="0" smtClean="0">
                <a:solidFill>
                  <a:srgbClr val="FF0000"/>
                </a:solidFill>
                <a:ea typeface="宋体" pitchFamily="2" charset="-122"/>
              </a:rPr>
              <a:t>（3）市场开拓。</a:t>
            </a:r>
            <a:r>
              <a:rPr lang="zh-CN" altLang="zh-CN" b="1" dirty="0" smtClean="0">
                <a:solidFill>
                  <a:srgbClr val="000000"/>
                </a:solidFill>
                <a:ea typeface="宋体" pitchFamily="2" charset="-122"/>
              </a:rPr>
              <a:t>通过网上调研，网络营销可以助力企业开发新的目标市场，寻找潜在的客户群体；网上宣传和信息发布可以吸引访问者成为自己新的客户。这使企业的市场范围逐渐扩大，新的市场不断被开发出来。</a:t>
            </a:r>
          </a:p>
          <a:p>
            <a:pPr>
              <a:buFont typeface="Wingdings" pitchFamily="2" charset="2"/>
              <a:buNone/>
            </a:pPr>
            <a:r>
              <a:rPr lang="zh-CN" altLang="zh-CN" b="1" dirty="0" smtClean="0">
                <a:solidFill>
                  <a:srgbClr val="FF0000"/>
                </a:solidFill>
                <a:ea typeface="宋体" pitchFamily="2" charset="-122"/>
              </a:rPr>
              <a:t>（4）网上销售。</a:t>
            </a:r>
            <a:r>
              <a:rPr lang="zh-CN" altLang="zh-CN" b="1" dirty="0" smtClean="0">
                <a:solidFill>
                  <a:srgbClr val="000000"/>
                </a:solidFill>
                <a:ea typeface="宋体" pitchFamily="2" charset="-122"/>
              </a:rPr>
              <a:t>对选中的产品或服务，客户可与商家直接在网上洽谈业务、协商合约、发送订单、在线支付。企业可以选择多样化的电子商务模式，既可针对消费者直接销售，也可针对其他企业客户批量销售。</a:t>
            </a:r>
          </a:p>
          <a:p>
            <a:pPr>
              <a:buFont typeface="Wingdings" pitchFamily="2" charset="2"/>
              <a:buNone/>
            </a:pPr>
            <a:r>
              <a:rPr lang="zh-CN" altLang="zh-CN" b="1" dirty="0" smtClean="0">
                <a:solidFill>
                  <a:srgbClr val="FF0000"/>
                </a:solidFill>
                <a:ea typeface="宋体" pitchFamily="2" charset="-122"/>
              </a:rPr>
              <a:t>（5）商务服务。</a:t>
            </a:r>
            <a:r>
              <a:rPr lang="zh-CN" altLang="zh-CN" b="1" dirty="0" smtClean="0">
                <a:solidFill>
                  <a:srgbClr val="000000"/>
                </a:solidFill>
                <a:ea typeface="宋体" pitchFamily="2" charset="-122"/>
              </a:rPr>
              <a:t>包括支付结算、配送等与销售有关的业务；在涉外贸易中，还牵涉到检验检疫、融资保险、配额审批、通关申请等一系列复杂的商务业务处理。有的网站只处理单纯的销售业务，“网上下单，网下支付与配送”</a:t>
            </a:r>
            <a:r>
              <a:rPr lang="zh-CN" altLang="zh-CN" b="1" dirty="0" smtClean="0">
                <a:solidFill>
                  <a:srgbClr val="000000"/>
                </a:solidFill>
                <a:ea typeface="宋体" pitchFamily="2" charset="-122"/>
              </a:rPr>
              <a:t>；随着</a:t>
            </a:r>
            <a:r>
              <a:rPr lang="zh-CN" altLang="zh-CN" b="1" dirty="0" smtClean="0">
                <a:solidFill>
                  <a:srgbClr val="000000"/>
                </a:solidFill>
                <a:ea typeface="宋体" pitchFamily="2" charset="-122"/>
              </a:rPr>
              <a:t>电子商务服务业的发展，以及电子商务网站的集成化发展趋势，一些大型的电子商务网站已逐渐整合相关的商务流程，以尽量方便客户。</a:t>
            </a:r>
          </a:p>
        </p:txBody>
      </p:sp>
      <p:sp>
        <p:nvSpPr>
          <p:cNvPr id="41988" name="幻灯片编号占位符 5"/>
          <p:cNvSpPr>
            <a:spLocks noGrp="1" noChangeArrowheads="1"/>
          </p:cNvSpPr>
          <p:nvPr>
            <p:ph type="sldNum" sz="quarter" idx="12"/>
          </p:nvPr>
        </p:nvSpPr>
        <p:spPr>
          <a:noFill/>
          <a:ln>
            <a:headEnd/>
            <a:tailEnd/>
          </a:ln>
        </p:spPr>
        <p:txBody>
          <a:bodyPr/>
          <a:lstStyle/>
          <a:p>
            <a:fld id="{BF02E5FF-3460-45D2-A47E-6F9D59BF0D44}" type="slidenum">
              <a:rPr lang="en-US" altLang="zh-CN" smtClean="0">
                <a:ea typeface="宋体" pitchFamily="2" charset="-122"/>
              </a:rPr>
              <a:pPr/>
              <a:t>19</a:t>
            </a:fld>
            <a:endParaRPr lang="en-US" altLang="zh-CN" smtClean="0">
              <a:ea typeface="宋体"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灯片编号占位符 5"/>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buFont typeface="Arial" pitchFamily="34" charset="0"/>
              <a:defRPr b="1">
                <a:solidFill>
                  <a:schemeClr val="tx1"/>
                </a:solidFill>
                <a:latin typeface="Arial" pitchFamily="34" charset="0"/>
              </a:defRPr>
            </a:lvl6pPr>
            <a:lvl7pPr marL="2971800" indent="-228600" eaLnBrk="0" fontAlgn="base" hangingPunct="0">
              <a:spcBef>
                <a:spcPct val="0"/>
              </a:spcBef>
              <a:spcAft>
                <a:spcPct val="0"/>
              </a:spcAft>
              <a:buFont typeface="Arial" pitchFamily="34" charset="0"/>
              <a:defRPr b="1">
                <a:solidFill>
                  <a:schemeClr val="tx1"/>
                </a:solidFill>
                <a:latin typeface="Arial" pitchFamily="34" charset="0"/>
              </a:defRPr>
            </a:lvl7pPr>
            <a:lvl8pPr marL="3429000" indent="-228600" eaLnBrk="0" fontAlgn="base" hangingPunct="0">
              <a:spcBef>
                <a:spcPct val="0"/>
              </a:spcBef>
              <a:spcAft>
                <a:spcPct val="0"/>
              </a:spcAft>
              <a:buFont typeface="Arial" pitchFamily="34" charset="0"/>
              <a:defRPr b="1">
                <a:solidFill>
                  <a:schemeClr val="tx1"/>
                </a:solidFill>
                <a:latin typeface="Arial" pitchFamily="34" charset="0"/>
              </a:defRPr>
            </a:lvl8pPr>
            <a:lvl9pPr marL="3886200" indent="-228600" eaLnBrk="0" fontAlgn="base" hangingPunct="0">
              <a:spcBef>
                <a:spcPct val="0"/>
              </a:spcBef>
              <a:spcAft>
                <a:spcPct val="0"/>
              </a:spcAft>
              <a:buFont typeface="Arial" pitchFamily="34" charset="0"/>
              <a:defRPr b="1">
                <a:solidFill>
                  <a:schemeClr val="tx1"/>
                </a:solidFill>
                <a:latin typeface="Arial" pitchFamily="34" charset="0"/>
              </a:defRPr>
            </a:lvl9pPr>
          </a:lstStyle>
          <a:p>
            <a:pPr eaLnBrk="1" hangingPunct="1"/>
            <a:fld id="{0E959312-7247-466F-8E34-76F2502E46CE}" type="slidenum">
              <a:rPr lang="en-US" altLang="zh-CN" b="0" smtClean="0">
                <a:latin typeface="Verdana" pitchFamily="34" charset="0"/>
              </a:rPr>
              <a:pPr eaLnBrk="1" hangingPunct="1"/>
              <a:t>2</a:t>
            </a:fld>
            <a:endParaRPr lang="en-US" altLang="zh-CN" b="0" smtClean="0">
              <a:latin typeface="Verdana" pitchFamily="34" charset="0"/>
            </a:endParaRPr>
          </a:p>
        </p:txBody>
      </p:sp>
      <p:sp>
        <p:nvSpPr>
          <p:cNvPr id="36867" name="Rectangle 2"/>
          <p:cNvSpPr>
            <a:spLocks noGrp="1" noChangeArrowheads="1"/>
          </p:cNvSpPr>
          <p:nvPr>
            <p:ph type="title"/>
          </p:nvPr>
        </p:nvSpPr>
        <p:spPr>
          <a:xfrm>
            <a:off x="2895592" y="228600"/>
            <a:ext cx="5181516" cy="603250"/>
          </a:xfrm>
        </p:spPr>
        <p:txBody>
          <a:bodyPr/>
          <a:lstStyle/>
          <a:p>
            <a:pPr eaLnBrk="1" hangingPunct="1"/>
            <a:r>
              <a:rPr lang="en-US" altLang="zh-CN" b="1" i="0" dirty="0" smtClean="0">
                <a:ea typeface="宋体" pitchFamily="2" charset="-122"/>
              </a:rPr>
              <a:t>     </a:t>
            </a:r>
            <a:r>
              <a:rPr lang="zh-CN" altLang="zh-CN" b="1" i="0" dirty="0" smtClean="0">
                <a:ea typeface="宋体" pitchFamily="2" charset="-122"/>
              </a:rPr>
              <a:t>内容概要</a:t>
            </a:r>
          </a:p>
        </p:txBody>
      </p:sp>
      <p:grpSp>
        <p:nvGrpSpPr>
          <p:cNvPr id="5" name="Group 3"/>
          <p:cNvGrpSpPr>
            <a:grpSpLocks/>
          </p:cNvGrpSpPr>
          <p:nvPr/>
        </p:nvGrpSpPr>
        <p:grpSpPr bwMode="auto">
          <a:xfrm>
            <a:off x="2057400" y="968549"/>
            <a:ext cx="4724400" cy="685800"/>
            <a:chOff x="0" y="0"/>
            <a:chExt cx="7440" cy="1080"/>
          </a:xfrm>
        </p:grpSpPr>
        <p:sp>
          <p:nvSpPr>
            <p:cNvPr id="2" name="AutoShape 4"/>
            <p:cNvSpPr>
              <a:spLocks noChangeArrowheads="1"/>
            </p:cNvSpPr>
            <p:nvPr/>
          </p:nvSpPr>
          <p:spPr bwMode="auto">
            <a:xfrm>
              <a:off x="600" y="187"/>
              <a:ext cx="6840" cy="720"/>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a:solidFill>
                <a:schemeClr val="bg1"/>
              </a:solidFill>
              <a:round/>
            </a:ln>
            <a:effectLst/>
          </p:spPr>
          <p:txBody>
            <a:bodyPr wrap="none" anchor="ctr"/>
            <a:lstStyle/>
            <a:p>
              <a:pPr algn="ctr">
                <a:buFontTx/>
                <a:buNone/>
                <a:defRPr/>
              </a:pPr>
              <a:endParaRPr lang="zh-CN" altLang="en-US">
                <a:ea typeface="宋体" panose="02010600030101010101" pitchFamily="2" charset="-122"/>
                <a:cs typeface="Arial" panose="020B0604020202020204" pitchFamily="34" charset="0"/>
              </a:endParaRPr>
            </a:p>
          </p:txBody>
        </p:sp>
        <p:sp>
          <p:nvSpPr>
            <p:cNvPr id="36895" name="AutoShape 5"/>
            <p:cNvSpPr>
              <a:spLocks noChangeArrowheads="1"/>
            </p:cNvSpPr>
            <p:nvPr/>
          </p:nvSpPr>
          <p:spPr bwMode="auto">
            <a:xfrm>
              <a:off x="0" y="0"/>
              <a:ext cx="1080" cy="1080"/>
            </a:xfrm>
            <a:prstGeom prst="diamond">
              <a:avLst/>
            </a:prstGeom>
            <a:solidFill>
              <a:schemeClr val="accent2"/>
            </a:solidFill>
            <a:ln w="25400">
              <a:solidFill>
                <a:schemeClr val="bg1"/>
              </a:solidFill>
              <a:miter lim="800000"/>
              <a:headEnd/>
              <a:tailEnd/>
            </a:ln>
          </p:spPr>
          <p:txBody>
            <a:bodyPr wrap="none" anchor="ctr"/>
            <a:lstStyle/>
            <a:p>
              <a:pPr algn="ctr">
                <a:buFont typeface="Wingdings" pitchFamily="2" charset="2"/>
                <a:buNone/>
              </a:pPr>
              <a:endParaRPr lang="zh-CN" altLang="en-US">
                <a:ea typeface="宋体" pitchFamily="2" charset="-122"/>
              </a:endParaRPr>
            </a:p>
          </p:txBody>
        </p:sp>
        <p:sp>
          <p:nvSpPr>
            <p:cNvPr id="36896" name="Text Box 6"/>
            <p:cNvSpPr txBox="1">
              <a:spLocks noChangeArrowheads="1"/>
            </p:cNvSpPr>
            <p:nvPr/>
          </p:nvSpPr>
          <p:spPr bwMode="auto">
            <a:xfrm>
              <a:off x="1037" y="236"/>
              <a:ext cx="6360" cy="6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buFont typeface="Arial" pitchFamily="34" charset="0"/>
                <a:defRPr b="1">
                  <a:solidFill>
                    <a:schemeClr val="tx1"/>
                  </a:solidFill>
                  <a:latin typeface="Arial" pitchFamily="34" charset="0"/>
                </a:defRPr>
              </a:lvl6pPr>
              <a:lvl7pPr marL="2971800" indent="-228600" eaLnBrk="0" fontAlgn="base" hangingPunct="0">
                <a:spcBef>
                  <a:spcPct val="0"/>
                </a:spcBef>
                <a:spcAft>
                  <a:spcPct val="0"/>
                </a:spcAft>
                <a:buFont typeface="Arial" pitchFamily="34" charset="0"/>
                <a:defRPr b="1">
                  <a:solidFill>
                    <a:schemeClr val="tx1"/>
                  </a:solidFill>
                  <a:latin typeface="Arial" pitchFamily="34" charset="0"/>
                </a:defRPr>
              </a:lvl7pPr>
              <a:lvl8pPr marL="3429000" indent="-228600" eaLnBrk="0" fontAlgn="base" hangingPunct="0">
                <a:spcBef>
                  <a:spcPct val="0"/>
                </a:spcBef>
                <a:spcAft>
                  <a:spcPct val="0"/>
                </a:spcAft>
                <a:buFont typeface="Arial" pitchFamily="34" charset="0"/>
                <a:defRPr b="1">
                  <a:solidFill>
                    <a:schemeClr val="tx1"/>
                  </a:solidFill>
                  <a:latin typeface="Arial" pitchFamily="34" charset="0"/>
                </a:defRPr>
              </a:lvl8pPr>
              <a:lvl9pPr marL="3886200" indent="-228600" eaLnBrk="0" fontAlgn="base" hangingPunct="0">
                <a:spcBef>
                  <a:spcPct val="0"/>
                </a:spcBef>
                <a:spcAft>
                  <a:spcPct val="0"/>
                </a:spcAft>
                <a:buFont typeface="Arial" pitchFamily="34" charset="0"/>
                <a:defRPr b="1">
                  <a:solidFill>
                    <a:schemeClr val="tx1"/>
                  </a:solidFill>
                  <a:latin typeface="Arial" pitchFamily="34" charset="0"/>
                </a:defRPr>
              </a:lvl9pPr>
            </a:lstStyle>
            <a:p>
              <a:pPr>
                <a:buFont typeface="Wingdings" pitchFamily="2" charset="2"/>
                <a:buNone/>
              </a:pPr>
              <a:r>
                <a:rPr lang="zh-CN" altLang="en-US" sz="2200" dirty="0" smtClean="0">
                  <a:solidFill>
                    <a:srgbClr val="000099"/>
                  </a:solidFill>
                  <a:ea typeface="宋体" pitchFamily="2" charset="-122"/>
                </a:rPr>
                <a:t>  网络</a:t>
              </a:r>
              <a:r>
                <a:rPr lang="zh-CN" altLang="en-US" sz="2200" dirty="0" smtClean="0">
                  <a:solidFill>
                    <a:srgbClr val="000099"/>
                  </a:solidFill>
                  <a:ea typeface="宋体" pitchFamily="2" charset="-122"/>
                </a:rPr>
                <a:t>营销概述</a:t>
              </a:r>
              <a:endParaRPr lang="zh-CN" altLang="zh-CN" sz="2200" dirty="0">
                <a:solidFill>
                  <a:srgbClr val="000099"/>
                </a:solidFill>
                <a:ea typeface="宋体" pitchFamily="2" charset="-122"/>
              </a:endParaRPr>
            </a:p>
          </p:txBody>
        </p:sp>
        <p:sp>
          <p:nvSpPr>
            <p:cNvPr id="36897" name="Text Box 7"/>
            <p:cNvSpPr txBox="1">
              <a:spLocks noChangeArrowheads="1"/>
            </p:cNvSpPr>
            <p:nvPr/>
          </p:nvSpPr>
          <p:spPr bwMode="auto">
            <a:xfrm>
              <a:off x="242" y="155"/>
              <a:ext cx="556" cy="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buFont typeface="Arial" pitchFamily="34" charset="0"/>
                <a:defRPr b="1">
                  <a:solidFill>
                    <a:schemeClr val="tx1"/>
                  </a:solidFill>
                  <a:latin typeface="Arial" pitchFamily="34" charset="0"/>
                </a:defRPr>
              </a:lvl6pPr>
              <a:lvl7pPr marL="2971800" indent="-228600" eaLnBrk="0" fontAlgn="base" hangingPunct="0">
                <a:spcBef>
                  <a:spcPct val="0"/>
                </a:spcBef>
                <a:spcAft>
                  <a:spcPct val="0"/>
                </a:spcAft>
                <a:buFont typeface="Arial" pitchFamily="34" charset="0"/>
                <a:defRPr b="1">
                  <a:solidFill>
                    <a:schemeClr val="tx1"/>
                  </a:solidFill>
                  <a:latin typeface="Arial" pitchFamily="34" charset="0"/>
                </a:defRPr>
              </a:lvl7pPr>
              <a:lvl8pPr marL="3429000" indent="-228600" eaLnBrk="0" fontAlgn="base" hangingPunct="0">
                <a:spcBef>
                  <a:spcPct val="0"/>
                </a:spcBef>
                <a:spcAft>
                  <a:spcPct val="0"/>
                </a:spcAft>
                <a:buFont typeface="Arial" pitchFamily="34" charset="0"/>
                <a:defRPr b="1">
                  <a:solidFill>
                    <a:schemeClr val="tx1"/>
                  </a:solidFill>
                  <a:latin typeface="Arial" pitchFamily="34" charset="0"/>
                </a:defRPr>
              </a:lvl8pPr>
              <a:lvl9pPr marL="3886200" indent="-228600" eaLnBrk="0" fontAlgn="base" hangingPunct="0">
                <a:spcBef>
                  <a:spcPct val="0"/>
                </a:spcBef>
                <a:spcAft>
                  <a:spcPct val="0"/>
                </a:spcAft>
                <a:buFont typeface="Arial" pitchFamily="34" charset="0"/>
                <a:defRPr b="1">
                  <a:solidFill>
                    <a:schemeClr val="tx1"/>
                  </a:solidFill>
                  <a:latin typeface="Arial" pitchFamily="34" charset="0"/>
                </a:defRPr>
              </a:lvl9pPr>
            </a:lstStyle>
            <a:p>
              <a:pPr algn="ctr">
                <a:buFont typeface="Wingdings" pitchFamily="2" charset="2"/>
                <a:buNone/>
              </a:pPr>
              <a:r>
                <a:rPr lang="en-US" altLang="zh-CN" sz="2400" b="0">
                  <a:solidFill>
                    <a:schemeClr val="bg1"/>
                  </a:solidFill>
                  <a:ea typeface="宋体" pitchFamily="2" charset="-122"/>
                </a:rPr>
                <a:t>1</a:t>
              </a:r>
            </a:p>
          </p:txBody>
        </p:sp>
      </p:grpSp>
      <p:grpSp>
        <p:nvGrpSpPr>
          <p:cNvPr id="6" name="Group 8"/>
          <p:cNvGrpSpPr>
            <a:grpSpLocks/>
          </p:cNvGrpSpPr>
          <p:nvPr/>
        </p:nvGrpSpPr>
        <p:grpSpPr bwMode="auto">
          <a:xfrm>
            <a:off x="2057400" y="1821036"/>
            <a:ext cx="4724400" cy="685800"/>
            <a:chOff x="0" y="0"/>
            <a:chExt cx="7440" cy="1080"/>
          </a:xfrm>
        </p:grpSpPr>
        <p:sp>
          <p:nvSpPr>
            <p:cNvPr id="3" name="AutoShape 9"/>
            <p:cNvSpPr>
              <a:spLocks noChangeArrowheads="1"/>
            </p:cNvSpPr>
            <p:nvPr/>
          </p:nvSpPr>
          <p:spPr bwMode="auto">
            <a:xfrm>
              <a:off x="600" y="188"/>
              <a:ext cx="6840" cy="720"/>
            </a:xfrm>
            <a:prstGeom prst="roundRect">
              <a:avLst>
                <a:gd name="adj" fmla="val 16667"/>
              </a:avLst>
            </a:prstGeom>
            <a:gradFill rotWithShape="1">
              <a:gsLst>
                <a:gs pos="0">
                  <a:schemeClr val="accent1"/>
                </a:gs>
                <a:gs pos="50000">
                  <a:schemeClr val="accent1">
                    <a:gamma/>
                    <a:tint val="21176"/>
                    <a:invGamma/>
                  </a:schemeClr>
                </a:gs>
                <a:gs pos="100000">
                  <a:schemeClr val="accent1"/>
                </a:gs>
              </a:gsLst>
              <a:lin ang="5400000" scaled="1"/>
            </a:gradFill>
            <a:ln w="12700">
              <a:solidFill>
                <a:schemeClr val="bg1"/>
              </a:solidFill>
              <a:round/>
            </a:ln>
            <a:effectLst/>
          </p:spPr>
          <p:txBody>
            <a:bodyPr wrap="none" anchor="ctr"/>
            <a:lstStyle/>
            <a:p>
              <a:pPr algn="ctr">
                <a:buFontTx/>
                <a:buNone/>
                <a:defRPr/>
              </a:pPr>
              <a:endParaRPr lang="zh-CN" altLang="en-US">
                <a:ea typeface="宋体" panose="02010600030101010101" pitchFamily="2" charset="-122"/>
                <a:cs typeface="Arial" panose="020B0604020202020204" pitchFamily="34" charset="0"/>
              </a:endParaRPr>
            </a:p>
          </p:txBody>
        </p:sp>
        <p:sp>
          <p:nvSpPr>
            <p:cNvPr id="36891" name="AutoShape 10"/>
            <p:cNvSpPr>
              <a:spLocks noChangeArrowheads="1"/>
            </p:cNvSpPr>
            <p:nvPr/>
          </p:nvSpPr>
          <p:spPr bwMode="auto">
            <a:xfrm>
              <a:off x="0" y="0"/>
              <a:ext cx="1080" cy="1080"/>
            </a:xfrm>
            <a:prstGeom prst="diamond">
              <a:avLst/>
            </a:prstGeom>
            <a:solidFill>
              <a:schemeClr val="accent1"/>
            </a:solidFill>
            <a:ln w="25400">
              <a:solidFill>
                <a:schemeClr val="bg1"/>
              </a:solidFill>
              <a:miter lim="800000"/>
              <a:headEnd/>
              <a:tailEnd/>
            </a:ln>
          </p:spPr>
          <p:txBody>
            <a:bodyPr wrap="none" anchor="ctr"/>
            <a:lstStyle/>
            <a:p>
              <a:pPr algn="ctr">
                <a:buFont typeface="Wingdings" pitchFamily="2" charset="2"/>
                <a:buNone/>
              </a:pPr>
              <a:endParaRPr lang="zh-CN" altLang="en-US">
                <a:ea typeface="宋体" pitchFamily="2" charset="-122"/>
              </a:endParaRPr>
            </a:p>
          </p:txBody>
        </p:sp>
        <p:sp>
          <p:nvSpPr>
            <p:cNvPr id="36892" name="Text Box 11"/>
            <p:cNvSpPr txBox="1">
              <a:spLocks noChangeArrowheads="1"/>
            </p:cNvSpPr>
            <p:nvPr/>
          </p:nvSpPr>
          <p:spPr bwMode="auto">
            <a:xfrm>
              <a:off x="1037" y="220"/>
              <a:ext cx="5880" cy="6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buFont typeface="Arial" pitchFamily="34" charset="0"/>
                <a:defRPr b="1">
                  <a:solidFill>
                    <a:schemeClr val="tx1"/>
                  </a:solidFill>
                  <a:latin typeface="Arial" pitchFamily="34" charset="0"/>
                </a:defRPr>
              </a:lvl6pPr>
              <a:lvl7pPr marL="2971800" indent="-228600" eaLnBrk="0" fontAlgn="base" hangingPunct="0">
                <a:spcBef>
                  <a:spcPct val="0"/>
                </a:spcBef>
                <a:spcAft>
                  <a:spcPct val="0"/>
                </a:spcAft>
                <a:buFont typeface="Arial" pitchFamily="34" charset="0"/>
                <a:defRPr b="1">
                  <a:solidFill>
                    <a:schemeClr val="tx1"/>
                  </a:solidFill>
                  <a:latin typeface="Arial" pitchFamily="34" charset="0"/>
                </a:defRPr>
              </a:lvl7pPr>
              <a:lvl8pPr marL="3429000" indent="-228600" eaLnBrk="0" fontAlgn="base" hangingPunct="0">
                <a:spcBef>
                  <a:spcPct val="0"/>
                </a:spcBef>
                <a:spcAft>
                  <a:spcPct val="0"/>
                </a:spcAft>
                <a:buFont typeface="Arial" pitchFamily="34" charset="0"/>
                <a:defRPr b="1">
                  <a:solidFill>
                    <a:schemeClr val="tx1"/>
                  </a:solidFill>
                  <a:latin typeface="Arial" pitchFamily="34" charset="0"/>
                </a:defRPr>
              </a:lvl8pPr>
              <a:lvl9pPr marL="3886200" indent="-228600" eaLnBrk="0" fontAlgn="base" hangingPunct="0">
                <a:spcBef>
                  <a:spcPct val="0"/>
                </a:spcBef>
                <a:spcAft>
                  <a:spcPct val="0"/>
                </a:spcAft>
                <a:buFont typeface="Arial" pitchFamily="34" charset="0"/>
                <a:defRPr b="1">
                  <a:solidFill>
                    <a:schemeClr val="tx1"/>
                  </a:solidFill>
                  <a:latin typeface="Arial" pitchFamily="34" charset="0"/>
                </a:defRPr>
              </a:lvl9pPr>
            </a:lstStyle>
            <a:p>
              <a:pPr>
                <a:buFont typeface="Wingdings" pitchFamily="2" charset="2"/>
                <a:buNone/>
              </a:pPr>
              <a:r>
                <a:rPr lang="zh-CN" altLang="en-US" sz="2200" dirty="0" smtClean="0">
                  <a:solidFill>
                    <a:srgbClr val="000099"/>
                  </a:solidFill>
                  <a:ea typeface="宋体" pitchFamily="2" charset="-122"/>
                </a:rPr>
                <a:t>  搜索引擎</a:t>
              </a:r>
              <a:r>
                <a:rPr lang="zh-CN" altLang="en-US" sz="2200" dirty="0" smtClean="0">
                  <a:solidFill>
                    <a:srgbClr val="000099"/>
                  </a:solidFill>
                  <a:ea typeface="宋体" pitchFamily="2" charset="-122"/>
                </a:rPr>
                <a:t>营销</a:t>
              </a:r>
              <a:endParaRPr lang="zh-CN" altLang="zh-CN" sz="2200" dirty="0">
                <a:solidFill>
                  <a:srgbClr val="000099"/>
                </a:solidFill>
                <a:ea typeface="宋体" pitchFamily="2" charset="-122"/>
              </a:endParaRPr>
            </a:p>
          </p:txBody>
        </p:sp>
        <p:sp>
          <p:nvSpPr>
            <p:cNvPr id="36893" name="Text Box 12"/>
            <p:cNvSpPr txBox="1">
              <a:spLocks noChangeArrowheads="1"/>
            </p:cNvSpPr>
            <p:nvPr/>
          </p:nvSpPr>
          <p:spPr bwMode="auto">
            <a:xfrm>
              <a:off x="242" y="155"/>
              <a:ext cx="556" cy="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buFont typeface="Arial" pitchFamily="34" charset="0"/>
                <a:defRPr b="1">
                  <a:solidFill>
                    <a:schemeClr val="tx1"/>
                  </a:solidFill>
                  <a:latin typeface="Arial" pitchFamily="34" charset="0"/>
                </a:defRPr>
              </a:lvl6pPr>
              <a:lvl7pPr marL="2971800" indent="-228600" eaLnBrk="0" fontAlgn="base" hangingPunct="0">
                <a:spcBef>
                  <a:spcPct val="0"/>
                </a:spcBef>
                <a:spcAft>
                  <a:spcPct val="0"/>
                </a:spcAft>
                <a:buFont typeface="Arial" pitchFamily="34" charset="0"/>
                <a:defRPr b="1">
                  <a:solidFill>
                    <a:schemeClr val="tx1"/>
                  </a:solidFill>
                  <a:latin typeface="Arial" pitchFamily="34" charset="0"/>
                </a:defRPr>
              </a:lvl7pPr>
              <a:lvl8pPr marL="3429000" indent="-228600" eaLnBrk="0" fontAlgn="base" hangingPunct="0">
                <a:spcBef>
                  <a:spcPct val="0"/>
                </a:spcBef>
                <a:spcAft>
                  <a:spcPct val="0"/>
                </a:spcAft>
                <a:buFont typeface="Arial" pitchFamily="34" charset="0"/>
                <a:defRPr b="1">
                  <a:solidFill>
                    <a:schemeClr val="tx1"/>
                  </a:solidFill>
                  <a:latin typeface="Arial" pitchFamily="34" charset="0"/>
                </a:defRPr>
              </a:lvl8pPr>
              <a:lvl9pPr marL="3886200" indent="-228600" eaLnBrk="0" fontAlgn="base" hangingPunct="0">
                <a:spcBef>
                  <a:spcPct val="0"/>
                </a:spcBef>
                <a:spcAft>
                  <a:spcPct val="0"/>
                </a:spcAft>
                <a:buFont typeface="Arial" pitchFamily="34" charset="0"/>
                <a:defRPr b="1">
                  <a:solidFill>
                    <a:schemeClr val="tx1"/>
                  </a:solidFill>
                  <a:latin typeface="Arial" pitchFamily="34" charset="0"/>
                </a:defRPr>
              </a:lvl9pPr>
            </a:lstStyle>
            <a:p>
              <a:pPr algn="ctr">
                <a:buFont typeface="Wingdings" pitchFamily="2" charset="2"/>
                <a:buNone/>
              </a:pPr>
              <a:r>
                <a:rPr lang="en-US" altLang="zh-CN" sz="2400" b="0">
                  <a:solidFill>
                    <a:schemeClr val="bg1"/>
                  </a:solidFill>
                  <a:ea typeface="宋体" pitchFamily="2" charset="-122"/>
                </a:rPr>
                <a:t>2</a:t>
              </a:r>
            </a:p>
          </p:txBody>
        </p:sp>
      </p:grpSp>
      <p:grpSp>
        <p:nvGrpSpPr>
          <p:cNvPr id="8" name="Group 13"/>
          <p:cNvGrpSpPr>
            <a:grpSpLocks/>
          </p:cNvGrpSpPr>
          <p:nvPr/>
        </p:nvGrpSpPr>
        <p:grpSpPr bwMode="auto">
          <a:xfrm>
            <a:off x="2057400" y="2676699"/>
            <a:ext cx="4876800" cy="685800"/>
            <a:chOff x="0" y="0"/>
            <a:chExt cx="7680" cy="1080"/>
          </a:xfrm>
        </p:grpSpPr>
        <p:sp>
          <p:nvSpPr>
            <p:cNvPr id="4" name="AutoShape 14"/>
            <p:cNvSpPr>
              <a:spLocks noChangeArrowheads="1"/>
            </p:cNvSpPr>
            <p:nvPr/>
          </p:nvSpPr>
          <p:spPr bwMode="auto">
            <a:xfrm>
              <a:off x="600" y="187"/>
              <a:ext cx="6840" cy="720"/>
            </a:xfrm>
            <a:prstGeom prst="roundRect">
              <a:avLst>
                <a:gd name="adj" fmla="val 16667"/>
              </a:avLst>
            </a:prstGeom>
            <a:gradFill rotWithShape="1">
              <a:gsLst>
                <a:gs pos="0">
                  <a:schemeClr val="hlink"/>
                </a:gs>
                <a:gs pos="50000">
                  <a:schemeClr val="hlink">
                    <a:gamma/>
                    <a:tint val="21176"/>
                    <a:invGamma/>
                  </a:schemeClr>
                </a:gs>
                <a:gs pos="100000">
                  <a:schemeClr val="hlink"/>
                </a:gs>
              </a:gsLst>
              <a:lin ang="5400000" scaled="1"/>
            </a:gradFill>
            <a:ln w="12700">
              <a:solidFill>
                <a:schemeClr val="bg1"/>
              </a:solidFill>
              <a:round/>
            </a:ln>
            <a:effectLst/>
          </p:spPr>
          <p:txBody>
            <a:bodyPr wrap="none" anchor="ctr"/>
            <a:lstStyle/>
            <a:p>
              <a:pPr algn="ctr">
                <a:buFontTx/>
                <a:buNone/>
                <a:defRPr/>
              </a:pPr>
              <a:endParaRPr lang="zh-CN" altLang="en-US">
                <a:ea typeface="宋体" panose="02010600030101010101" pitchFamily="2" charset="-122"/>
                <a:cs typeface="Arial" panose="020B0604020202020204" pitchFamily="34" charset="0"/>
              </a:endParaRPr>
            </a:p>
          </p:txBody>
        </p:sp>
        <p:sp>
          <p:nvSpPr>
            <p:cNvPr id="36887" name="AutoShape 15"/>
            <p:cNvSpPr>
              <a:spLocks noChangeArrowheads="1"/>
            </p:cNvSpPr>
            <p:nvPr/>
          </p:nvSpPr>
          <p:spPr bwMode="auto">
            <a:xfrm>
              <a:off x="0" y="0"/>
              <a:ext cx="1080" cy="1080"/>
            </a:xfrm>
            <a:prstGeom prst="diamond">
              <a:avLst/>
            </a:prstGeom>
            <a:solidFill>
              <a:schemeClr val="hlink"/>
            </a:solidFill>
            <a:ln w="25400">
              <a:solidFill>
                <a:schemeClr val="bg1"/>
              </a:solidFill>
              <a:miter lim="800000"/>
              <a:headEnd/>
              <a:tailEnd/>
            </a:ln>
          </p:spPr>
          <p:txBody>
            <a:bodyPr wrap="none" anchor="ctr"/>
            <a:lstStyle/>
            <a:p>
              <a:pPr algn="ctr">
                <a:buFont typeface="Wingdings" pitchFamily="2" charset="2"/>
                <a:buNone/>
              </a:pPr>
              <a:endParaRPr lang="zh-CN" altLang="en-US">
                <a:ea typeface="宋体" pitchFamily="2" charset="-122"/>
              </a:endParaRPr>
            </a:p>
          </p:txBody>
        </p:sp>
        <p:sp>
          <p:nvSpPr>
            <p:cNvPr id="36888" name="Text Box 16"/>
            <p:cNvSpPr txBox="1">
              <a:spLocks noChangeArrowheads="1"/>
            </p:cNvSpPr>
            <p:nvPr/>
          </p:nvSpPr>
          <p:spPr bwMode="auto">
            <a:xfrm>
              <a:off x="960" y="216"/>
              <a:ext cx="6720" cy="6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buFont typeface="Arial" pitchFamily="34" charset="0"/>
                <a:defRPr b="1">
                  <a:solidFill>
                    <a:schemeClr val="tx1"/>
                  </a:solidFill>
                  <a:latin typeface="Arial" pitchFamily="34" charset="0"/>
                </a:defRPr>
              </a:lvl6pPr>
              <a:lvl7pPr marL="2971800" indent="-228600" eaLnBrk="0" fontAlgn="base" hangingPunct="0">
                <a:spcBef>
                  <a:spcPct val="0"/>
                </a:spcBef>
                <a:spcAft>
                  <a:spcPct val="0"/>
                </a:spcAft>
                <a:buFont typeface="Arial" pitchFamily="34" charset="0"/>
                <a:defRPr b="1">
                  <a:solidFill>
                    <a:schemeClr val="tx1"/>
                  </a:solidFill>
                  <a:latin typeface="Arial" pitchFamily="34" charset="0"/>
                </a:defRPr>
              </a:lvl7pPr>
              <a:lvl8pPr marL="3429000" indent="-228600" eaLnBrk="0" fontAlgn="base" hangingPunct="0">
                <a:spcBef>
                  <a:spcPct val="0"/>
                </a:spcBef>
                <a:spcAft>
                  <a:spcPct val="0"/>
                </a:spcAft>
                <a:buFont typeface="Arial" pitchFamily="34" charset="0"/>
                <a:defRPr b="1">
                  <a:solidFill>
                    <a:schemeClr val="tx1"/>
                  </a:solidFill>
                  <a:latin typeface="Arial" pitchFamily="34" charset="0"/>
                </a:defRPr>
              </a:lvl8pPr>
              <a:lvl9pPr marL="3886200" indent="-228600" eaLnBrk="0" fontAlgn="base" hangingPunct="0">
                <a:spcBef>
                  <a:spcPct val="0"/>
                </a:spcBef>
                <a:spcAft>
                  <a:spcPct val="0"/>
                </a:spcAft>
                <a:buFont typeface="Arial" pitchFamily="34" charset="0"/>
                <a:defRPr b="1">
                  <a:solidFill>
                    <a:schemeClr val="tx1"/>
                  </a:solidFill>
                  <a:latin typeface="Arial" pitchFamily="34" charset="0"/>
                </a:defRPr>
              </a:lvl9pPr>
            </a:lstStyle>
            <a:p>
              <a:pPr>
                <a:buFont typeface="Wingdings" pitchFamily="2" charset="2"/>
                <a:buNone/>
              </a:pPr>
              <a:r>
                <a:rPr lang="zh-CN" altLang="en-US" sz="2200" dirty="0" smtClean="0">
                  <a:solidFill>
                    <a:srgbClr val="000099"/>
                  </a:solidFill>
                  <a:ea typeface="宋体" pitchFamily="2" charset="-122"/>
                </a:rPr>
                <a:t>  病毒性</a:t>
              </a:r>
              <a:r>
                <a:rPr lang="zh-CN" altLang="en-US" sz="2200" dirty="0" smtClean="0">
                  <a:solidFill>
                    <a:srgbClr val="000099"/>
                  </a:solidFill>
                  <a:ea typeface="宋体" pitchFamily="2" charset="-122"/>
                </a:rPr>
                <a:t>营销</a:t>
              </a:r>
              <a:endParaRPr lang="zh-CN" altLang="zh-CN" sz="2200" dirty="0">
                <a:solidFill>
                  <a:srgbClr val="000099"/>
                </a:solidFill>
                <a:ea typeface="宋体" pitchFamily="2" charset="-122"/>
              </a:endParaRPr>
            </a:p>
          </p:txBody>
        </p:sp>
        <p:sp>
          <p:nvSpPr>
            <p:cNvPr id="36889" name="Text Box 17"/>
            <p:cNvSpPr txBox="1">
              <a:spLocks noChangeArrowheads="1"/>
            </p:cNvSpPr>
            <p:nvPr/>
          </p:nvSpPr>
          <p:spPr bwMode="auto">
            <a:xfrm>
              <a:off x="242" y="155"/>
              <a:ext cx="556" cy="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buFont typeface="Arial" pitchFamily="34" charset="0"/>
                <a:defRPr b="1">
                  <a:solidFill>
                    <a:schemeClr val="tx1"/>
                  </a:solidFill>
                  <a:latin typeface="Arial" pitchFamily="34" charset="0"/>
                </a:defRPr>
              </a:lvl6pPr>
              <a:lvl7pPr marL="2971800" indent="-228600" eaLnBrk="0" fontAlgn="base" hangingPunct="0">
                <a:spcBef>
                  <a:spcPct val="0"/>
                </a:spcBef>
                <a:spcAft>
                  <a:spcPct val="0"/>
                </a:spcAft>
                <a:buFont typeface="Arial" pitchFamily="34" charset="0"/>
                <a:defRPr b="1">
                  <a:solidFill>
                    <a:schemeClr val="tx1"/>
                  </a:solidFill>
                  <a:latin typeface="Arial" pitchFamily="34" charset="0"/>
                </a:defRPr>
              </a:lvl7pPr>
              <a:lvl8pPr marL="3429000" indent="-228600" eaLnBrk="0" fontAlgn="base" hangingPunct="0">
                <a:spcBef>
                  <a:spcPct val="0"/>
                </a:spcBef>
                <a:spcAft>
                  <a:spcPct val="0"/>
                </a:spcAft>
                <a:buFont typeface="Arial" pitchFamily="34" charset="0"/>
                <a:defRPr b="1">
                  <a:solidFill>
                    <a:schemeClr val="tx1"/>
                  </a:solidFill>
                  <a:latin typeface="Arial" pitchFamily="34" charset="0"/>
                </a:defRPr>
              </a:lvl8pPr>
              <a:lvl9pPr marL="3886200" indent="-228600" eaLnBrk="0" fontAlgn="base" hangingPunct="0">
                <a:spcBef>
                  <a:spcPct val="0"/>
                </a:spcBef>
                <a:spcAft>
                  <a:spcPct val="0"/>
                </a:spcAft>
                <a:buFont typeface="Arial" pitchFamily="34" charset="0"/>
                <a:defRPr b="1">
                  <a:solidFill>
                    <a:schemeClr val="tx1"/>
                  </a:solidFill>
                  <a:latin typeface="Arial" pitchFamily="34" charset="0"/>
                </a:defRPr>
              </a:lvl9pPr>
            </a:lstStyle>
            <a:p>
              <a:pPr algn="ctr">
                <a:buFont typeface="Wingdings" pitchFamily="2" charset="2"/>
                <a:buNone/>
              </a:pPr>
              <a:r>
                <a:rPr lang="en-US" altLang="zh-CN" sz="2400" b="0">
                  <a:solidFill>
                    <a:schemeClr val="bg1"/>
                  </a:solidFill>
                  <a:ea typeface="宋体" pitchFamily="2" charset="-122"/>
                </a:rPr>
                <a:t>3</a:t>
              </a:r>
            </a:p>
          </p:txBody>
        </p:sp>
      </p:grpSp>
      <p:grpSp>
        <p:nvGrpSpPr>
          <p:cNvPr id="9" name="Group 18"/>
          <p:cNvGrpSpPr>
            <a:grpSpLocks/>
          </p:cNvGrpSpPr>
          <p:nvPr/>
        </p:nvGrpSpPr>
        <p:grpSpPr bwMode="auto">
          <a:xfrm>
            <a:off x="2057400" y="3516486"/>
            <a:ext cx="4724400" cy="685800"/>
            <a:chOff x="0" y="0"/>
            <a:chExt cx="2976" cy="432"/>
          </a:xfrm>
        </p:grpSpPr>
        <p:sp>
          <p:nvSpPr>
            <p:cNvPr id="5139" name="AutoShape 19"/>
            <p:cNvSpPr>
              <a:spLocks noChangeArrowheads="1"/>
            </p:cNvSpPr>
            <p:nvPr/>
          </p:nvSpPr>
          <p:spPr bwMode="auto">
            <a:xfrm>
              <a:off x="240" y="75"/>
              <a:ext cx="2736" cy="288"/>
            </a:xfrm>
            <a:prstGeom prst="roundRect">
              <a:avLst>
                <a:gd name="adj" fmla="val 16667"/>
              </a:avLst>
            </a:prstGeom>
            <a:gradFill rotWithShape="1">
              <a:gsLst>
                <a:gs pos="0">
                  <a:schemeClr val="folHlink"/>
                </a:gs>
                <a:gs pos="50000">
                  <a:schemeClr val="folHlink">
                    <a:gamma/>
                    <a:tint val="21176"/>
                    <a:invGamma/>
                  </a:schemeClr>
                </a:gs>
                <a:gs pos="100000">
                  <a:schemeClr val="folHlink"/>
                </a:gs>
              </a:gsLst>
              <a:lin ang="5400000" scaled="1"/>
            </a:gradFill>
            <a:ln w="12700">
              <a:solidFill>
                <a:schemeClr val="bg1"/>
              </a:solidFill>
              <a:round/>
            </a:ln>
            <a:effectLst/>
          </p:spPr>
          <p:txBody>
            <a:bodyPr wrap="none" anchor="ctr"/>
            <a:lstStyle/>
            <a:p>
              <a:pPr algn="ctr">
                <a:buFontTx/>
                <a:buNone/>
                <a:defRPr/>
              </a:pPr>
              <a:endParaRPr lang="zh-CN" altLang="en-US">
                <a:ea typeface="宋体" panose="02010600030101010101" pitchFamily="2" charset="-122"/>
                <a:cs typeface="Arial" panose="020B0604020202020204" pitchFamily="34" charset="0"/>
              </a:endParaRPr>
            </a:p>
          </p:txBody>
        </p:sp>
        <p:sp>
          <p:nvSpPr>
            <p:cNvPr id="36883" name="AutoShape 20"/>
            <p:cNvSpPr>
              <a:spLocks noChangeArrowheads="1"/>
            </p:cNvSpPr>
            <p:nvPr/>
          </p:nvSpPr>
          <p:spPr bwMode="auto">
            <a:xfrm>
              <a:off x="0" y="0"/>
              <a:ext cx="432" cy="432"/>
            </a:xfrm>
            <a:prstGeom prst="diamond">
              <a:avLst/>
            </a:prstGeom>
            <a:solidFill>
              <a:schemeClr val="folHlink"/>
            </a:solidFill>
            <a:ln w="25400">
              <a:solidFill>
                <a:schemeClr val="bg1"/>
              </a:solidFill>
              <a:miter lim="800000"/>
              <a:headEnd/>
              <a:tailEnd/>
            </a:ln>
          </p:spPr>
          <p:txBody>
            <a:bodyPr wrap="none" anchor="ctr"/>
            <a:lstStyle/>
            <a:p>
              <a:pPr algn="ctr">
                <a:buFont typeface="Wingdings" pitchFamily="2" charset="2"/>
                <a:buNone/>
              </a:pPr>
              <a:endParaRPr lang="zh-CN" altLang="en-US">
                <a:ea typeface="宋体" pitchFamily="2" charset="-122"/>
              </a:endParaRPr>
            </a:p>
          </p:txBody>
        </p:sp>
        <p:sp>
          <p:nvSpPr>
            <p:cNvPr id="36884" name="Text Box 21"/>
            <p:cNvSpPr txBox="1">
              <a:spLocks noChangeArrowheads="1"/>
            </p:cNvSpPr>
            <p:nvPr/>
          </p:nvSpPr>
          <p:spPr bwMode="auto">
            <a:xfrm>
              <a:off x="384" y="87"/>
              <a:ext cx="2160" cy="2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buFont typeface="Arial" pitchFamily="34" charset="0"/>
                <a:defRPr b="1">
                  <a:solidFill>
                    <a:schemeClr val="tx1"/>
                  </a:solidFill>
                  <a:latin typeface="Arial" pitchFamily="34" charset="0"/>
                </a:defRPr>
              </a:lvl6pPr>
              <a:lvl7pPr marL="2971800" indent="-228600" eaLnBrk="0" fontAlgn="base" hangingPunct="0">
                <a:spcBef>
                  <a:spcPct val="0"/>
                </a:spcBef>
                <a:spcAft>
                  <a:spcPct val="0"/>
                </a:spcAft>
                <a:buFont typeface="Arial" pitchFamily="34" charset="0"/>
                <a:defRPr b="1">
                  <a:solidFill>
                    <a:schemeClr val="tx1"/>
                  </a:solidFill>
                  <a:latin typeface="Arial" pitchFamily="34" charset="0"/>
                </a:defRPr>
              </a:lvl7pPr>
              <a:lvl8pPr marL="3429000" indent="-228600" eaLnBrk="0" fontAlgn="base" hangingPunct="0">
                <a:spcBef>
                  <a:spcPct val="0"/>
                </a:spcBef>
                <a:spcAft>
                  <a:spcPct val="0"/>
                </a:spcAft>
                <a:buFont typeface="Arial" pitchFamily="34" charset="0"/>
                <a:defRPr b="1">
                  <a:solidFill>
                    <a:schemeClr val="tx1"/>
                  </a:solidFill>
                  <a:latin typeface="Arial" pitchFamily="34" charset="0"/>
                </a:defRPr>
              </a:lvl8pPr>
              <a:lvl9pPr marL="3886200" indent="-228600" eaLnBrk="0" fontAlgn="base" hangingPunct="0">
                <a:spcBef>
                  <a:spcPct val="0"/>
                </a:spcBef>
                <a:spcAft>
                  <a:spcPct val="0"/>
                </a:spcAft>
                <a:buFont typeface="Arial" pitchFamily="34" charset="0"/>
                <a:defRPr b="1">
                  <a:solidFill>
                    <a:schemeClr val="tx1"/>
                  </a:solidFill>
                  <a:latin typeface="Arial" pitchFamily="34" charset="0"/>
                </a:defRPr>
              </a:lvl9pPr>
            </a:lstStyle>
            <a:p>
              <a:pPr>
                <a:buFont typeface="Wingdings" pitchFamily="2" charset="2"/>
                <a:buNone/>
              </a:pPr>
              <a:r>
                <a:rPr lang="zh-CN" altLang="en-US" sz="2200" dirty="0" smtClean="0">
                  <a:solidFill>
                    <a:srgbClr val="000099"/>
                  </a:solidFill>
                  <a:ea typeface="宋体" pitchFamily="2" charset="-122"/>
                </a:rPr>
                <a:t>  软</a:t>
              </a:r>
              <a:r>
                <a:rPr lang="zh-CN" altLang="en-US" sz="2200" dirty="0" smtClean="0">
                  <a:solidFill>
                    <a:srgbClr val="000099"/>
                  </a:solidFill>
                  <a:ea typeface="宋体" pitchFamily="2" charset="-122"/>
                </a:rPr>
                <a:t>文营销</a:t>
              </a:r>
              <a:endParaRPr lang="zh-CN" altLang="zh-CN" sz="2200" dirty="0">
                <a:solidFill>
                  <a:srgbClr val="000099"/>
                </a:solidFill>
                <a:ea typeface="宋体" pitchFamily="2" charset="-122"/>
              </a:endParaRPr>
            </a:p>
          </p:txBody>
        </p:sp>
        <p:sp>
          <p:nvSpPr>
            <p:cNvPr id="36885" name="Text Box 22"/>
            <p:cNvSpPr txBox="1">
              <a:spLocks noChangeArrowheads="1"/>
            </p:cNvSpPr>
            <p:nvPr/>
          </p:nvSpPr>
          <p:spPr bwMode="auto">
            <a:xfrm>
              <a:off x="97" y="62"/>
              <a:ext cx="223"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buFont typeface="Arial" pitchFamily="34" charset="0"/>
                <a:defRPr b="1">
                  <a:solidFill>
                    <a:schemeClr val="tx1"/>
                  </a:solidFill>
                  <a:latin typeface="Arial" pitchFamily="34" charset="0"/>
                </a:defRPr>
              </a:lvl6pPr>
              <a:lvl7pPr marL="2971800" indent="-228600" eaLnBrk="0" fontAlgn="base" hangingPunct="0">
                <a:spcBef>
                  <a:spcPct val="0"/>
                </a:spcBef>
                <a:spcAft>
                  <a:spcPct val="0"/>
                </a:spcAft>
                <a:buFont typeface="Arial" pitchFamily="34" charset="0"/>
                <a:defRPr b="1">
                  <a:solidFill>
                    <a:schemeClr val="tx1"/>
                  </a:solidFill>
                  <a:latin typeface="Arial" pitchFamily="34" charset="0"/>
                </a:defRPr>
              </a:lvl7pPr>
              <a:lvl8pPr marL="3429000" indent="-228600" eaLnBrk="0" fontAlgn="base" hangingPunct="0">
                <a:spcBef>
                  <a:spcPct val="0"/>
                </a:spcBef>
                <a:spcAft>
                  <a:spcPct val="0"/>
                </a:spcAft>
                <a:buFont typeface="Arial" pitchFamily="34" charset="0"/>
                <a:defRPr b="1">
                  <a:solidFill>
                    <a:schemeClr val="tx1"/>
                  </a:solidFill>
                  <a:latin typeface="Arial" pitchFamily="34" charset="0"/>
                </a:defRPr>
              </a:lvl8pPr>
              <a:lvl9pPr marL="3886200" indent="-228600" eaLnBrk="0" fontAlgn="base" hangingPunct="0">
                <a:spcBef>
                  <a:spcPct val="0"/>
                </a:spcBef>
                <a:spcAft>
                  <a:spcPct val="0"/>
                </a:spcAft>
                <a:buFont typeface="Arial" pitchFamily="34" charset="0"/>
                <a:defRPr b="1">
                  <a:solidFill>
                    <a:schemeClr val="tx1"/>
                  </a:solidFill>
                  <a:latin typeface="Arial" pitchFamily="34" charset="0"/>
                </a:defRPr>
              </a:lvl9pPr>
            </a:lstStyle>
            <a:p>
              <a:pPr algn="ctr">
                <a:buFont typeface="Wingdings" pitchFamily="2" charset="2"/>
                <a:buNone/>
              </a:pPr>
              <a:r>
                <a:rPr lang="en-US" altLang="zh-CN" sz="2400" b="0">
                  <a:solidFill>
                    <a:schemeClr val="bg1"/>
                  </a:solidFill>
                  <a:ea typeface="宋体" pitchFamily="2" charset="-122"/>
                </a:rPr>
                <a:t>4</a:t>
              </a:r>
            </a:p>
          </p:txBody>
        </p:sp>
      </p:grpSp>
      <p:grpSp>
        <p:nvGrpSpPr>
          <p:cNvPr id="10" name="Group 13"/>
          <p:cNvGrpSpPr>
            <a:grpSpLocks/>
          </p:cNvGrpSpPr>
          <p:nvPr/>
        </p:nvGrpSpPr>
        <p:grpSpPr bwMode="auto">
          <a:xfrm>
            <a:off x="2057400" y="5261149"/>
            <a:ext cx="4876800" cy="685800"/>
            <a:chOff x="0" y="0"/>
            <a:chExt cx="7680" cy="1080"/>
          </a:xfrm>
        </p:grpSpPr>
        <p:sp>
          <p:nvSpPr>
            <p:cNvPr id="32" name="AutoShape 14"/>
            <p:cNvSpPr>
              <a:spLocks noChangeArrowheads="1"/>
            </p:cNvSpPr>
            <p:nvPr/>
          </p:nvSpPr>
          <p:spPr bwMode="auto">
            <a:xfrm>
              <a:off x="600" y="187"/>
              <a:ext cx="6840" cy="720"/>
            </a:xfrm>
            <a:prstGeom prst="roundRect">
              <a:avLst>
                <a:gd name="adj" fmla="val 16667"/>
              </a:avLst>
            </a:prstGeom>
            <a:gradFill rotWithShape="1">
              <a:gsLst>
                <a:gs pos="0">
                  <a:schemeClr val="hlink"/>
                </a:gs>
                <a:gs pos="50000">
                  <a:schemeClr val="hlink">
                    <a:gamma/>
                    <a:tint val="21176"/>
                    <a:invGamma/>
                  </a:schemeClr>
                </a:gs>
                <a:gs pos="100000">
                  <a:schemeClr val="hlink"/>
                </a:gs>
              </a:gsLst>
              <a:lin ang="5400000" scaled="1"/>
            </a:gradFill>
            <a:ln w="12700">
              <a:solidFill>
                <a:schemeClr val="bg1"/>
              </a:solidFill>
              <a:round/>
            </a:ln>
            <a:effectLst/>
          </p:spPr>
          <p:txBody>
            <a:bodyPr wrap="none" anchor="ctr"/>
            <a:lstStyle/>
            <a:p>
              <a:pPr algn="ctr">
                <a:buFontTx/>
                <a:buNone/>
                <a:defRPr/>
              </a:pPr>
              <a:endParaRPr lang="zh-CN" altLang="en-US">
                <a:ea typeface="宋体" panose="02010600030101010101" pitchFamily="2" charset="-122"/>
                <a:cs typeface="Arial" panose="020B0604020202020204" pitchFamily="34" charset="0"/>
              </a:endParaRPr>
            </a:p>
          </p:txBody>
        </p:sp>
        <p:sp>
          <p:nvSpPr>
            <p:cNvPr id="36879" name="AutoShape 15"/>
            <p:cNvSpPr>
              <a:spLocks noChangeArrowheads="1"/>
            </p:cNvSpPr>
            <p:nvPr/>
          </p:nvSpPr>
          <p:spPr bwMode="auto">
            <a:xfrm>
              <a:off x="0" y="0"/>
              <a:ext cx="1080" cy="1080"/>
            </a:xfrm>
            <a:prstGeom prst="diamond">
              <a:avLst/>
            </a:prstGeom>
            <a:solidFill>
              <a:schemeClr val="hlink"/>
            </a:solidFill>
            <a:ln w="25400">
              <a:solidFill>
                <a:schemeClr val="bg1"/>
              </a:solidFill>
              <a:miter lim="800000"/>
              <a:headEnd/>
              <a:tailEnd/>
            </a:ln>
          </p:spPr>
          <p:txBody>
            <a:bodyPr wrap="none" anchor="ctr"/>
            <a:lstStyle/>
            <a:p>
              <a:pPr algn="ctr">
                <a:buFont typeface="Wingdings" pitchFamily="2" charset="2"/>
                <a:buNone/>
              </a:pPr>
              <a:endParaRPr lang="zh-CN" altLang="en-US">
                <a:ea typeface="宋体" pitchFamily="2" charset="-122"/>
              </a:endParaRPr>
            </a:p>
          </p:txBody>
        </p:sp>
        <p:sp>
          <p:nvSpPr>
            <p:cNvPr id="36880" name="Text Box 16"/>
            <p:cNvSpPr txBox="1">
              <a:spLocks noChangeArrowheads="1"/>
            </p:cNvSpPr>
            <p:nvPr/>
          </p:nvSpPr>
          <p:spPr bwMode="auto">
            <a:xfrm>
              <a:off x="960" y="236"/>
              <a:ext cx="6720" cy="6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buFont typeface="Arial" pitchFamily="34" charset="0"/>
                <a:defRPr b="1">
                  <a:solidFill>
                    <a:schemeClr val="tx1"/>
                  </a:solidFill>
                  <a:latin typeface="Arial" pitchFamily="34" charset="0"/>
                </a:defRPr>
              </a:lvl6pPr>
              <a:lvl7pPr marL="2971800" indent="-228600" eaLnBrk="0" fontAlgn="base" hangingPunct="0">
                <a:spcBef>
                  <a:spcPct val="0"/>
                </a:spcBef>
                <a:spcAft>
                  <a:spcPct val="0"/>
                </a:spcAft>
                <a:buFont typeface="Arial" pitchFamily="34" charset="0"/>
                <a:defRPr b="1">
                  <a:solidFill>
                    <a:schemeClr val="tx1"/>
                  </a:solidFill>
                  <a:latin typeface="Arial" pitchFamily="34" charset="0"/>
                </a:defRPr>
              </a:lvl7pPr>
              <a:lvl8pPr marL="3429000" indent="-228600" eaLnBrk="0" fontAlgn="base" hangingPunct="0">
                <a:spcBef>
                  <a:spcPct val="0"/>
                </a:spcBef>
                <a:spcAft>
                  <a:spcPct val="0"/>
                </a:spcAft>
                <a:buFont typeface="Arial" pitchFamily="34" charset="0"/>
                <a:defRPr b="1">
                  <a:solidFill>
                    <a:schemeClr val="tx1"/>
                  </a:solidFill>
                  <a:latin typeface="Arial" pitchFamily="34" charset="0"/>
                </a:defRPr>
              </a:lvl8pPr>
              <a:lvl9pPr marL="3886200" indent="-228600" eaLnBrk="0" fontAlgn="base" hangingPunct="0">
                <a:spcBef>
                  <a:spcPct val="0"/>
                </a:spcBef>
                <a:spcAft>
                  <a:spcPct val="0"/>
                </a:spcAft>
                <a:buFont typeface="Arial" pitchFamily="34" charset="0"/>
                <a:defRPr b="1">
                  <a:solidFill>
                    <a:schemeClr val="tx1"/>
                  </a:solidFill>
                  <a:latin typeface="Arial" pitchFamily="34" charset="0"/>
                </a:defRPr>
              </a:lvl9pPr>
            </a:lstStyle>
            <a:p>
              <a:pPr>
                <a:buFont typeface="Wingdings" pitchFamily="2" charset="2"/>
                <a:buNone/>
              </a:pPr>
              <a:r>
                <a:rPr lang="zh-CN" altLang="en-US" sz="2200" dirty="0" smtClean="0">
                  <a:solidFill>
                    <a:srgbClr val="000099"/>
                  </a:solidFill>
                  <a:ea typeface="宋体" pitchFamily="2" charset="-122"/>
                </a:rPr>
                <a:t>  社群</a:t>
              </a:r>
              <a:r>
                <a:rPr lang="zh-CN" altLang="en-US" sz="2200" dirty="0" smtClean="0">
                  <a:solidFill>
                    <a:srgbClr val="000099"/>
                  </a:solidFill>
                  <a:ea typeface="宋体" pitchFamily="2" charset="-122"/>
                </a:rPr>
                <a:t>营销</a:t>
              </a:r>
              <a:endParaRPr lang="zh-CN" altLang="zh-CN" sz="2200" dirty="0">
                <a:solidFill>
                  <a:srgbClr val="000099"/>
                </a:solidFill>
                <a:ea typeface="宋体" pitchFamily="2" charset="-122"/>
              </a:endParaRPr>
            </a:p>
          </p:txBody>
        </p:sp>
        <p:sp>
          <p:nvSpPr>
            <p:cNvPr id="36881" name="Text Box 17"/>
            <p:cNvSpPr txBox="1">
              <a:spLocks noChangeArrowheads="1"/>
            </p:cNvSpPr>
            <p:nvPr/>
          </p:nvSpPr>
          <p:spPr bwMode="auto">
            <a:xfrm>
              <a:off x="242" y="155"/>
              <a:ext cx="561" cy="7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buFont typeface="Arial" pitchFamily="34" charset="0"/>
                <a:defRPr b="1">
                  <a:solidFill>
                    <a:schemeClr val="tx1"/>
                  </a:solidFill>
                  <a:latin typeface="Arial" pitchFamily="34" charset="0"/>
                </a:defRPr>
              </a:lvl6pPr>
              <a:lvl7pPr marL="2971800" indent="-228600" eaLnBrk="0" fontAlgn="base" hangingPunct="0">
                <a:spcBef>
                  <a:spcPct val="0"/>
                </a:spcBef>
                <a:spcAft>
                  <a:spcPct val="0"/>
                </a:spcAft>
                <a:buFont typeface="Arial" pitchFamily="34" charset="0"/>
                <a:defRPr b="1">
                  <a:solidFill>
                    <a:schemeClr val="tx1"/>
                  </a:solidFill>
                  <a:latin typeface="Arial" pitchFamily="34" charset="0"/>
                </a:defRPr>
              </a:lvl7pPr>
              <a:lvl8pPr marL="3429000" indent="-228600" eaLnBrk="0" fontAlgn="base" hangingPunct="0">
                <a:spcBef>
                  <a:spcPct val="0"/>
                </a:spcBef>
                <a:spcAft>
                  <a:spcPct val="0"/>
                </a:spcAft>
                <a:buFont typeface="Arial" pitchFamily="34" charset="0"/>
                <a:defRPr b="1">
                  <a:solidFill>
                    <a:schemeClr val="tx1"/>
                  </a:solidFill>
                  <a:latin typeface="Arial" pitchFamily="34" charset="0"/>
                </a:defRPr>
              </a:lvl8pPr>
              <a:lvl9pPr marL="3886200" indent="-228600" eaLnBrk="0" fontAlgn="base" hangingPunct="0">
                <a:spcBef>
                  <a:spcPct val="0"/>
                </a:spcBef>
                <a:spcAft>
                  <a:spcPct val="0"/>
                </a:spcAft>
                <a:buFont typeface="Arial" pitchFamily="34" charset="0"/>
                <a:defRPr b="1">
                  <a:solidFill>
                    <a:schemeClr val="tx1"/>
                  </a:solidFill>
                  <a:latin typeface="Arial" pitchFamily="34" charset="0"/>
                </a:defRPr>
              </a:lvl9pPr>
            </a:lstStyle>
            <a:p>
              <a:pPr algn="ctr">
                <a:buFont typeface="Wingdings" pitchFamily="2" charset="2"/>
                <a:buNone/>
              </a:pPr>
              <a:r>
                <a:rPr lang="en-US" altLang="zh-CN" sz="2400" b="0">
                  <a:solidFill>
                    <a:schemeClr val="bg1"/>
                  </a:solidFill>
                  <a:ea typeface="宋体" pitchFamily="2" charset="-122"/>
                </a:rPr>
                <a:t>6</a:t>
              </a:r>
            </a:p>
          </p:txBody>
        </p:sp>
      </p:grpSp>
      <p:grpSp>
        <p:nvGrpSpPr>
          <p:cNvPr id="11" name="Group 8"/>
          <p:cNvGrpSpPr>
            <a:grpSpLocks/>
          </p:cNvGrpSpPr>
          <p:nvPr/>
        </p:nvGrpSpPr>
        <p:grpSpPr bwMode="auto">
          <a:xfrm>
            <a:off x="2057400" y="4346749"/>
            <a:ext cx="4724400" cy="685800"/>
            <a:chOff x="0" y="0"/>
            <a:chExt cx="7440" cy="1080"/>
          </a:xfrm>
        </p:grpSpPr>
        <p:sp>
          <p:nvSpPr>
            <p:cNvPr id="37" name="AutoShape 9"/>
            <p:cNvSpPr>
              <a:spLocks noChangeArrowheads="1"/>
            </p:cNvSpPr>
            <p:nvPr/>
          </p:nvSpPr>
          <p:spPr bwMode="auto">
            <a:xfrm>
              <a:off x="600" y="206"/>
              <a:ext cx="6840" cy="720"/>
            </a:xfrm>
            <a:prstGeom prst="roundRect">
              <a:avLst>
                <a:gd name="adj" fmla="val 16667"/>
              </a:avLst>
            </a:prstGeom>
            <a:gradFill rotWithShape="1">
              <a:gsLst>
                <a:gs pos="0">
                  <a:schemeClr val="accent1"/>
                </a:gs>
                <a:gs pos="50000">
                  <a:schemeClr val="accent1">
                    <a:gamma/>
                    <a:tint val="21176"/>
                    <a:invGamma/>
                  </a:schemeClr>
                </a:gs>
                <a:gs pos="100000">
                  <a:schemeClr val="accent1"/>
                </a:gs>
              </a:gsLst>
              <a:lin ang="5400000" scaled="1"/>
            </a:gradFill>
            <a:ln w="12700">
              <a:solidFill>
                <a:schemeClr val="bg1"/>
              </a:solidFill>
              <a:round/>
            </a:ln>
            <a:effectLst/>
          </p:spPr>
          <p:txBody>
            <a:bodyPr wrap="none" anchor="ctr"/>
            <a:lstStyle/>
            <a:p>
              <a:pPr algn="ctr">
                <a:buFontTx/>
                <a:buNone/>
                <a:defRPr/>
              </a:pPr>
              <a:endParaRPr lang="zh-CN" altLang="en-US">
                <a:ea typeface="宋体" panose="02010600030101010101" pitchFamily="2" charset="-122"/>
                <a:cs typeface="Arial" panose="020B0604020202020204" pitchFamily="34" charset="0"/>
              </a:endParaRPr>
            </a:p>
          </p:txBody>
        </p:sp>
        <p:sp>
          <p:nvSpPr>
            <p:cNvPr id="36875" name="AutoShape 10"/>
            <p:cNvSpPr>
              <a:spLocks noChangeArrowheads="1"/>
            </p:cNvSpPr>
            <p:nvPr/>
          </p:nvSpPr>
          <p:spPr bwMode="auto">
            <a:xfrm>
              <a:off x="0" y="0"/>
              <a:ext cx="1080" cy="1080"/>
            </a:xfrm>
            <a:prstGeom prst="diamond">
              <a:avLst/>
            </a:prstGeom>
            <a:solidFill>
              <a:schemeClr val="accent1"/>
            </a:solidFill>
            <a:ln w="25400">
              <a:solidFill>
                <a:schemeClr val="bg1"/>
              </a:solidFill>
              <a:miter lim="800000"/>
              <a:headEnd/>
              <a:tailEnd/>
            </a:ln>
          </p:spPr>
          <p:txBody>
            <a:bodyPr wrap="none" anchor="ctr"/>
            <a:lstStyle/>
            <a:p>
              <a:pPr algn="ctr">
                <a:buFont typeface="Wingdings" pitchFamily="2" charset="2"/>
                <a:buNone/>
              </a:pPr>
              <a:endParaRPr lang="zh-CN" altLang="en-US">
                <a:ea typeface="宋体" pitchFamily="2" charset="-122"/>
              </a:endParaRPr>
            </a:p>
          </p:txBody>
        </p:sp>
        <p:sp>
          <p:nvSpPr>
            <p:cNvPr id="36876" name="Text Box 11"/>
            <p:cNvSpPr txBox="1">
              <a:spLocks noChangeArrowheads="1"/>
            </p:cNvSpPr>
            <p:nvPr/>
          </p:nvSpPr>
          <p:spPr bwMode="auto">
            <a:xfrm>
              <a:off x="960" y="274"/>
              <a:ext cx="5880" cy="6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buFont typeface="Arial" pitchFamily="34" charset="0"/>
                <a:defRPr b="1">
                  <a:solidFill>
                    <a:schemeClr val="tx1"/>
                  </a:solidFill>
                  <a:latin typeface="Arial" pitchFamily="34" charset="0"/>
                </a:defRPr>
              </a:lvl6pPr>
              <a:lvl7pPr marL="2971800" indent="-228600" eaLnBrk="0" fontAlgn="base" hangingPunct="0">
                <a:spcBef>
                  <a:spcPct val="0"/>
                </a:spcBef>
                <a:spcAft>
                  <a:spcPct val="0"/>
                </a:spcAft>
                <a:buFont typeface="Arial" pitchFamily="34" charset="0"/>
                <a:defRPr b="1">
                  <a:solidFill>
                    <a:schemeClr val="tx1"/>
                  </a:solidFill>
                  <a:latin typeface="Arial" pitchFamily="34" charset="0"/>
                </a:defRPr>
              </a:lvl7pPr>
              <a:lvl8pPr marL="3429000" indent="-228600" eaLnBrk="0" fontAlgn="base" hangingPunct="0">
                <a:spcBef>
                  <a:spcPct val="0"/>
                </a:spcBef>
                <a:spcAft>
                  <a:spcPct val="0"/>
                </a:spcAft>
                <a:buFont typeface="Arial" pitchFamily="34" charset="0"/>
                <a:defRPr b="1">
                  <a:solidFill>
                    <a:schemeClr val="tx1"/>
                  </a:solidFill>
                  <a:latin typeface="Arial" pitchFamily="34" charset="0"/>
                </a:defRPr>
              </a:lvl8pPr>
              <a:lvl9pPr marL="3886200" indent="-228600" eaLnBrk="0" fontAlgn="base" hangingPunct="0">
                <a:spcBef>
                  <a:spcPct val="0"/>
                </a:spcBef>
                <a:spcAft>
                  <a:spcPct val="0"/>
                </a:spcAft>
                <a:buFont typeface="Arial" pitchFamily="34" charset="0"/>
                <a:defRPr b="1">
                  <a:solidFill>
                    <a:schemeClr val="tx1"/>
                  </a:solidFill>
                  <a:latin typeface="Arial" pitchFamily="34" charset="0"/>
                </a:defRPr>
              </a:lvl9pPr>
            </a:lstStyle>
            <a:p>
              <a:pPr>
                <a:buFont typeface="Wingdings" pitchFamily="2" charset="2"/>
                <a:buNone/>
              </a:pPr>
              <a:r>
                <a:rPr lang="zh-CN" altLang="en-US" sz="2200" dirty="0" smtClean="0">
                  <a:solidFill>
                    <a:srgbClr val="000099"/>
                  </a:solidFill>
                  <a:ea typeface="宋体" pitchFamily="2" charset="-122"/>
                </a:rPr>
                <a:t>  二</a:t>
              </a:r>
              <a:r>
                <a:rPr lang="zh-CN" altLang="en-US" sz="2200" dirty="0" smtClean="0">
                  <a:solidFill>
                    <a:srgbClr val="000099"/>
                  </a:solidFill>
                  <a:ea typeface="宋体" pitchFamily="2" charset="-122"/>
                </a:rPr>
                <a:t>维码营销</a:t>
              </a:r>
              <a:endParaRPr lang="zh-CN" altLang="zh-CN" sz="2200" dirty="0">
                <a:solidFill>
                  <a:srgbClr val="000099"/>
                </a:solidFill>
                <a:ea typeface="宋体" pitchFamily="2" charset="-122"/>
              </a:endParaRPr>
            </a:p>
          </p:txBody>
        </p:sp>
        <p:sp>
          <p:nvSpPr>
            <p:cNvPr id="36877" name="Text Box 12"/>
            <p:cNvSpPr txBox="1">
              <a:spLocks noChangeArrowheads="1"/>
            </p:cNvSpPr>
            <p:nvPr/>
          </p:nvSpPr>
          <p:spPr bwMode="auto">
            <a:xfrm>
              <a:off x="243" y="155"/>
              <a:ext cx="555" cy="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buFont typeface="Arial" pitchFamily="34" charset="0"/>
                <a:defRPr b="1">
                  <a:solidFill>
                    <a:schemeClr val="tx1"/>
                  </a:solidFill>
                  <a:latin typeface="Arial" pitchFamily="34" charset="0"/>
                </a:defRPr>
              </a:lvl6pPr>
              <a:lvl7pPr marL="2971800" indent="-228600" eaLnBrk="0" fontAlgn="base" hangingPunct="0">
                <a:spcBef>
                  <a:spcPct val="0"/>
                </a:spcBef>
                <a:spcAft>
                  <a:spcPct val="0"/>
                </a:spcAft>
                <a:buFont typeface="Arial" pitchFamily="34" charset="0"/>
                <a:defRPr b="1">
                  <a:solidFill>
                    <a:schemeClr val="tx1"/>
                  </a:solidFill>
                  <a:latin typeface="Arial" pitchFamily="34" charset="0"/>
                </a:defRPr>
              </a:lvl7pPr>
              <a:lvl8pPr marL="3429000" indent="-228600" eaLnBrk="0" fontAlgn="base" hangingPunct="0">
                <a:spcBef>
                  <a:spcPct val="0"/>
                </a:spcBef>
                <a:spcAft>
                  <a:spcPct val="0"/>
                </a:spcAft>
                <a:buFont typeface="Arial" pitchFamily="34" charset="0"/>
                <a:defRPr b="1">
                  <a:solidFill>
                    <a:schemeClr val="tx1"/>
                  </a:solidFill>
                  <a:latin typeface="Arial" pitchFamily="34" charset="0"/>
                </a:defRPr>
              </a:lvl8pPr>
              <a:lvl9pPr marL="3886200" indent="-228600" eaLnBrk="0" fontAlgn="base" hangingPunct="0">
                <a:spcBef>
                  <a:spcPct val="0"/>
                </a:spcBef>
                <a:spcAft>
                  <a:spcPct val="0"/>
                </a:spcAft>
                <a:buFont typeface="Arial" pitchFamily="34" charset="0"/>
                <a:defRPr b="1">
                  <a:solidFill>
                    <a:schemeClr val="tx1"/>
                  </a:solidFill>
                  <a:latin typeface="Arial" pitchFamily="34" charset="0"/>
                </a:defRPr>
              </a:lvl9pPr>
            </a:lstStyle>
            <a:p>
              <a:pPr algn="ctr">
                <a:buFont typeface="Wingdings" pitchFamily="2" charset="2"/>
                <a:buNone/>
              </a:pPr>
              <a:r>
                <a:rPr lang="en-US" altLang="zh-CN" sz="2400" b="0">
                  <a:solidFill>
                    <a:schemeClr val="bg1"/>
                  </a:solidFill>
                  <a:ea typeface="宋体" pitchFamily="2" charset="-122"/>
                </a:rPr>
                <a:t>5</a:t>
              </a:r>
            </a:p>
          </p:txBody>
        </p:sp>
      </p:grpSp>
      <p:sp>
        <p:nvSpPr>
          <p:cNvPr id="7" name="矩形 6"/>
          <p:cNvSpPr/>
          <p:nvPr/>
        </p:nvSpPr>
        <p:spPr>
          <a:xfrm>
            <a:off x="4014796" y="2950820"/>
            <a:ext cx="184731" cy="369332"/>
          </a:xfrm>
          <a:prstGeom prst="rect">
            <a:avLst/>
          </a:prstGeom>
        </p:spPr>
        <p:txBody>
          <a:bodyPr wrap="none">
            <a:spAutoFit/>
          </a:bodyPr>
          <a:lstStyle/>
          <a:p>
            <a:endParaRPr lang="zh-CN" altLang="en-US" dirty="0"/>
          </a:p>
        </p:txBody>
      </p:sp>
      <p:grpSp>
        <p:nvGrpSpPr>
          <p:cNvPr id="35" name="Group 3"/>
          <p:cNvGrpSpPr>
            <a:grpSpLocks/>
          </p:cNvGrpSpPr>
          <p:nvPr/>
        </p:nvGrpSpPr>
        <p:grpSpPr bwMode="auto">
          <a:xfrm>
            <a:off x="2074332" y="6042953"/>
            <a:ext cx="4724400" cy="685800"/>
            <a:chOff x="0" y="0"/>
            <a:chExt cx="7440" cy="1080"/>
          </a:xfrm>
        </p:grpSpPr>
        <p:sp>
          <p:nvSpPr>
            <p:cNvPr id="36" name="AutoShape 4"/>
            <p:cNvSpPr>
              <a:spLocks noChangeArrowheads="1"/>
            </p:cNvSpPr>
            <p:nvPr/>
          </p:nvSpPr>
          <p:spPr bwMode="auto">
            <a:xfrm>
              <a:off x="600" y="187"/>
              <a:ext cx="6840" cy="720"/>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a:solidFill>
                <a:schemeClr val="bg1"/>
              </a:solidFill>
              <a:round/>
            </a:ln>
            <a:effectLst/>
          </p:spPr>
          <p:txBody>
            <a:bodyPr wrap="none" anchor="ctr"/>
            <a:lstStyle/>
            <a:p>
              <a:pPr algn="ctr">
                <a:buFontTx/>
                <a:buNone/>
                <a:defRPr/>
              </a:pPr>
              <a:endParaRPr lang="zh-CN" altLang="en-US">
                <a:ea typeface="宋体" panose="02010600030101010101" pitchFamily="2" charset="-122"/>
                <a:cs typeface="Arial" panose="020B0604020202020204" pitchFamily="34" charset="0"/>
              </a:endParaRPr>
            </a:p>
          </p:txBody>
        </p:sp>
        <p:sp>
          <p:nvSpPr>
            <p:cNvPr id="38" name="AutoShape 5"/>
            <p:cNvSpPr>
              <a:spLocks noChangeArrowheads="1"/>
            </p:cNvSpPr>
            <p:nvPr/>
          </p:nvSpPr>
          <p:spPr bwMode="auto">
            <a:xfrm>
              <a:off x="0" y="0"/>
              <a:ext cx="1080" cy="1080"/>
            </a:xfrm>
            <a:prstGeom prst="diamond">
              <a:avLst/>
            </a:prstGeom>
            <a:solidFill>
              <a:schemeClr val="accent2"/>
            </a:solidFill>
            <a:ln w="25400">
              <a:solidFill>
                <a:schemeClr val="bg1"/>
              </a:solidFill>
              <a:miter lim="800000"/>
              <a:headEnd/>
              <a:tailEnd/>
            </a:ln>
          </p:spPr>
          <p:txBody>
            <a:bodyPr wrap="none" anchor="ctr"/>
            <a:lstStyle/>
            <a:p>
              <a:pPr algn="ctr">
                <a:buFont typeface="Wingdings" pitchFamily="2" charset="2"/>
                <a:buNone/>
              </a:pPr>
              <a:endParaRPr lang="zh-CN" altLang="en-US">
                <a:ea typeface="宋体" pitchFamily="2" charset="-122"/>
              </a:endParaRPr>
            </a:p>
          </p:txBody>
        </p:sp>
        <p:sp>
          <p:nvSpPr>
            <p:cNvPr id="39" name="Text Box 6"/>
            <p:cNvSpPr txBox="1">
              <a:spLocks noChangeArrowheads="1"/>
            </p:cNvSpPr>
            <p:nvPr/>
          </p:nvSpPr>
          <p:spPr bwMode="auto">
            <a:xfrm>
              <a:off x="1037" y="236"/>
              <a:ext cx="6360" cy="6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buFont typeface="Arial" pitchFamily="34" charset="0"/>
                <a:defRPr b="1">
                  <a:solidFill>
                    <a:schemeClr val="tx1"/>
                  </a:solidFill>
                  <a:latin typeface="Arial" pitchFamily="34" charset="0"/>
                </a:defRPr>
              </a:lvl6pPr>
              <a:lvl7pPr marL="2971800" indent="-228600" eaLnBrk="0" fontAlgn="base" hangingPunct="0">
                <a:spcBef>
                  <a:spcPct val="0"/>
                </a:spcBef>
                <a:spcAft>
                  <a:spcPct val="0"/>
                </a:spcAft>
                <a:buFont typeface="Arial" pitchFamily="34" charset="0"/>
                <a:defRPr b="1">
                  <a:solidFill>
                    <a:schemeClr val="tx1"/>
                  </a:solidFill>
                  <a:latin typeface="Arial" pitchFamily="34" charset="0"/>
                </a:defRPr>
              </a:lvl7pPr>
              <a:lvl8pPr marL="3429000" indent="-228600" eaLnBrk="0" fontAlgn="base" hangingPunct="0">
                <a:spcBef>
                  <a:spcPct val="0"/>
                </a:spcBef>
                <a:spcAft>
                  <a:spcPct val="0"/>
                </a:spcAft>
                <a:buFont typeface="Arial" pitchFamily="34" charset="0"/>
                <a:defRPr b="1">
                  <a:solidFill>
                    <a:schemeClr val="tx1"/>
                  </a:solidFill>
                  <a:latin typeface="Arial" pitchFamily="34" charset="0"/>
                </a:defRPr>
              </a:lvl8pPr>
              <a:lvl9pPr marL="3886200" indent="-228600" eaLnBrk="0" fontAlgn="base" hangingPunct="0">
                <a:spcBef>
                  <a:spcPct val="0"/>
                </a:spcBef>
                <a:spcAft>
                  <a:spcPct val="0"/>
                </a:spcAft>
                <a:buFont typeface="Arial" pitchFamily="34" charset="0"/>
                <a:defRPr b="1">
                  <a:solidFill>
                    <a:schemeClr val="tx1"/>
                  </a:solidFill>
                  <a:latin typeface="Arial" pitchFamily="34" charset="0"/>
                </a:defRPr>
              </a:lvl9pPr>
            </a:lstStyle>
            <a:p>
              <a:pPr>
                <a:buFont typeface="Wingdings" pitchFamily="2" charset="2"/>
                <a:buNone/>
              </a:pPr>
              <a:r>
                <a:rPr lang="zh-CN" altLang="en-US" sz="2200" dirty="0" smtClean="0">
                  <a:solidFill>
                    <a:srgbClr val="000099"/>
                  </a:solidFill>
                  <a:ea typeface="宋体" pitchFamily="2" charset="-122"/>
                </a:rPr>
                <a:t> 直播</a:t>
              </a:r>
              <a:r>
                <a:rPr lang="zh-CN" altLang="en-US" sz="2200" dirty="0" smtClean="0">
                  <a:solidFill>
                    <a:srgbClr val="000099"/>
                  </a:solidFill>
                  <a:ea typeface="宋体" pitchFamily="2" charset="-122"/>
                </a:rPr>
                <a:t>营销</a:t>
              </a:r>
              <a:endParaRPr lang="zh-CN" altLang="zh-CN" sz="2200" dirty="0">
                <a:solidFill>
                  <a:srgbClr val="000099"/>
                </a:solidFill>
                <a:ea typeface="宋体" pitchFamily="2" charset="-122"/>
              </a:endParaRPr>
            </a:p>
          </p:txBody>
        </p:sp>
        <p:sp>
          <p:nvSpPr>
            <p:cNvPr id="40" name="Text Box 7"/>
            <p:cNvSpPr txBox="1">
              <a:spLocks noChangeArrowheads="1"/>
            </p:cNvSpPr>
            <p:nvPr/>
          </p:nvSpPr>
          <p:spPr bwMode="auto">
            <a:xfrm>
              <a:off x="242" y="155"/>
              <a:ext cx="556" cy="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buFont typeface="Arial" pitchFamily="34" charset="0"/>
                <a:defRPr b="1">
                  <a:solidFill>
                    <a:schemeClr val="tx1"/>
                  </a:solidFill>
                  <a:latin typeface="Arial" pitchFamily="34" charset="0"/>
                </a:defRPr>
              </a:lvl6pPr>
              <a:lvl7pPr marL="2971800" indent="-228600" eaLnBrk="0" fontAlgn="base" hangingPunct="0">
                <a:spcBef>
                  <a:spcPct val="0"/>
                </a:spcBef>
                <a:spcAft>
                  <a:spcPct val="0"/>
                </a:spcAft>
                <a:buFont typeface="Arial" pitchFamily="34" charset="0"/>
                <a:defRPr b="1">
                  <a:solidFill>
                    <a:schemeClr val="tx1"/>
                  </a:solidFill>
                  <a:latin typeface="Arial" pitchFamily="34" charset="0"/>
                </a:defRPr>
              </a:lvl7pPr>
              <a:lvl8pPr marL="3429000" indent="-228600" eaLnBrk="0" fontAlgn="base" hangingPunct="0">
                <a:spcBef>
                  <a:spcPct val="0"/>
                </a:spcBef>
                <a:spcAft>
                  <a:spcPct val="0"/>
                </a:spcAft>
                <a:buFont typeface="Arial" pitchFamily="34" charset="0"/>
                <a:defRPr b="1">
                  <a:solidFill>
                    <a:schemeClr val="tx1"/>
                  </a:solidFill>
                  <a:latin typeface="Arial" pitchFamily="34" charset="0"/>
                </a:defRPr>
              </a:lvl8pPr>
              <a:lvl9pPr marL="3886200" indent="-228600" eaLnBrk="0" fontAlgn="base" hangingPunct="0">
                <a:spcBef>
                  <a:spcPct val="0"/>
                </a:spcBef>
                <a:spcAft>
                  <a:spcPct val="0"/>
                </a:spcAft>
                <a:buFont typeface="Arial" pitchFamily="34" charset="0"/>
                <a:defRPr b="1">
                  <a:solidFill>
                    <a:schemeClr val="tx1"/>
                  </a:solidFill>
                  <a:latin typeface="Arial" pitchFamily="34" charset="0"/>
                </a:defRPr>
              </a:lvl9pPr>
            </a:lstStyle>
            <a:p>
              <a:pPr algn="ctr">
                <a:buFont typeface="Wingdings" pitchFamily="2" charset="2"/>
                <a:buNone/>
              </a:pPr>
              <a:r>
                <a:rPr lang="en-US" altLang="zh-CN" sz="2400" b="0" dirty="0" smtClean="0">
                  <a:solidFill>
                    <a:schemeClr val="bg1"/>
                  </a:solidFill>
                  <a:ea typeface="宋体" pitchFamily="2" charset="-122"/>
                </a:rPr>
                <a:t>7</a:t>
              </a:r>
              <a:endParaRPr lang="en-US" altLang="zh-CN" sz="2400" b="0" dirty="0">
                <a:solidFill>
                  <a:schemeClr val="bg1"/>
                </a:solidFill>
                <a:ea typeface="宋体" pitchFamily="2" charset="-122"/>
              </a:endParaRPr>
            </a:p>
          </p:txBody>
        </p:sp>
      </p:grpSp>
    </p:spTree>
    <p:extLst>
      <p:ext uri="{BB962C8B-B14F-4D97-AF65-F5344CB8AC3E}">
        <p14:creationId xmlns:p14="http://schemas.microsoft.com/office/powerpoint/2010/main" xmlns="" val="37464867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标题 1"/>
          <p:cNvSpPr>
            <a:spLocks noGrp="1" noChangeArrowheads="1"/>
          </p:cNvSpPr>
          <p:nvPr>
            <p:ph type="title"/>
          </p:nvPr>
        </p:nvSpPr>
        <p:spPr/>
        <p:txBody>
          <a:bodyPr/>
          <a:lstStyle/>
          <a:p>
            <a:r>
              <a:rPr lang="en-US" altLang="zh-CN" smtClean="0">
                <a:ea typeface="宋体" pitchFamily="2" charset="-122"/>
              </a:rPr>
              <a:t>6.1.3</a:t>
            </a:r>
            <a:r>
              <a:rPr lang="zh-CN" altLang="en-US" smtClean="0">
                <a:ea typeface="宋体" pitchFamily="2" charset="-122"/>
              </a:rPr>
              <a:t>网络营销的功能</a:t>
            </a:r>
          </a:p>
        </p:txBody>
      </p:sp>
      <p:sp>
        <p:nvSpPr>
          <p:cNvPr id="43011" name="内容占位符 2"/>
          <p:cNvSpPr>
            <a:spLocks noGrp="1" noChangeArrowheads="1"/>
          </p:cNvSpPr>
          <p:nvPr>
            <p:ph idx="1"/>
          </p:nvPr>
        </p:nvSpPr>
        <p:spPr/>
        <p:txBody>
          <a:bodyPr/>
          <a:lstStyle/>
          <a:p>
            <a:pPr>
              <a:buFont typeface="Wingdings" pitchFamily="2" charset="2"/>
              <a:buNone/>
            </a:pPr>
            <a:r>
              <a:rPr lang="zh-CN" altLang="zh-CN" b="1" dirty="0" smtClean="0">
                <a:solidFill>
                  <a:srgbClr val="FF0000"/>
                </a:solidFill>
                <a:ea typeface="宋体" pitchFamily="2" charset="-122"/>
              </a:rPr>
              <a:t>（6）客户关系管理。</a:t>
            </a:r>
            <a:r>
              <a:rPr lang="zh-CN" altLang="zh-CN" b="1" dirty="0" smtClean="0">
                <a:solidFill>
                  <a:srgbClr val="000000"/>
                </a:solidFill>
                <a:ea typeface="宋体" pitchFamily="2" charset="-122"/>
              </a:rPr>
              <a:t>可将客户档案建立成一个专用的数据库，内容包括客户的联系方式，客户以往在订购和支付情况，客户对产品或服务的反馈意见，客户对特殊产品或服务的需要等等。建立客户关系管理系统，自动生成与分析客户的状况，自动实现对客户的定期回访，促进感情与信息交流，增加相互信任。</a:t>
            </a:r>
          </a:p>
          <a:p>
            <a:pPr>
              <a:buFont typeface="Wingdings" pitchFamily="2" charset="2"/>
              <a:buNone/>
            </a:pPr>
            <a:r>
              <a:rPr lang="zh-CN" altLang="zh-CN" b="1" dirty="0" smtClean="0">
                <a:solidFill>
                  <a:srgbClr val="FF0000"/>
                </a:solidFill>
                <a:ea typeface="宋体" pitchFamily="2" charset="-122"/>
              </a:rPr>
              <a:t>（7）营销集成。</a:t>
            </a:r>
            <a:r>
              <a:rPr lang="zh-CN" altLang="zh-CN" b="1" dirty="0" smtClean="0">
                <a:solidFill>
                  <a:srgbClr val="000000"/>
                </a:solidFill>
                <a:ea typeface="宋体" pitchFamily="2" charset="-122"/>
              </a:rPr>
              <a:t>企业可以将销售、生产、采购三方面的信息系统集成，通过物料需求计划（</a:t>
            </a:r>
            <a:r>
              <a:rPr lang="zh-CN" altLang="zh-CN" b="1" dirty="0" smtClean="0">
                <a:solidFill>
                  <a:srgbClr val="000000"/>
                </a:solidFill>
                <a:latin typeface="Times New Roman" pitchFamily="18" charset="0"/>
                <a:ea typeface="宋体" pitchFamily="2" charset="-122"/>
                <a:cs typeface="Times New Roman" pitchFamily="18" charset="0"/>
              </a:rPr>
              <a:t>MRP</a:t>
            </a:r>
            <a:r>
              <a:rPr lang="zh-CN" altLang="zh-CN" b="1" dirty="0" smtClean="0">
                <a:solidFill>
                  <a:srgbClr val="000000"/>
                </a:solidFill>
                <a:ea typeface="宋体" pitchFamily="2" charset="-122"/>
              </a:rPr>
              <a:t>）系统将订单任务分解到各个生产环节的同时，采购部门和原料供应商做好原材料的供应工作。</a:t>
            </a:r>
          </a:p>
        </p:txBody>
      </p:sp>
      <p:sp>
        <p:nvSpPr>
          <p:cNvPr id="43012" name="幻灯片编号占位符 5"/>
          <p:cNvSpPr>
            <a:spLocks noGrp="1" noChangeArrowheads="1"/>
          </p:cNvSpPr>
          <p:nvPr>
            <p:ph type="sldNum" sz="quarter" idx="12"/>
          </p:nvPr>
        </p:nvSpPr>
        <p:spPr>
          <a:noFill/>
          <a:ln>
            <a:headEnd/>
            <a:tailEnd/>
          </a:ln>
        </p:spPr>
        <p:txBody>
          <a:bodyPr/>
          <a:lstStyle/>
          <a:p>
            <a:fld id="{9D24B172-1684-496D-932D-3D59DA7913B1}" type="slidenum">
              <a:rPr lang="en-US" altLang="zh-CN" smtClean="0">
                <a:ea typeface="宋体" pitchFamily="2" charset="-122"/>
              </a:rPr>
              <a:pPr/>
              <a:t>20</a:t>
            </a:fld>
            <a:endParaRPr lang="en-US" altLang="zh-CN" smtClean="0">
              <a:ea typeface="宋体"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3"/>
          <p:cNvSpPr>
            <a:spLocks noChangeShapeType="1"/>
          </p:cNvSpPr>
          <p:nvPr/>
        </p:nvSpPr>
        <p:spPr bwMode="auto">
          <a:xfrm>
            <a:off x="1601788" y="2359025"/>
            <a:ext cx="5942012" cy="3175"/>
          </a:xfrm>
          <a:prstGeom prst="line">
            <a:avLst/>
          </a:prstGeom>
          <a:noFill/>
          <a:ln w="25400">
            <a:solidFill>
              <a:srgbClr val="5F5F5F"/>
            </a:solidFill>
            <a:prstDash val="sysDot"/>
            <a:round/>
            <a:headEnd/>
            <a:tailEnd type="oval" w="med" len="med"/>
          </a:ln>
        </p:spPr>
        <p:txBody>
          <a:bodyPr wrap="none" anchor="ctr"/>
          <a:lstStyle/>
          <a:p>
            <a:pPr eaLnBrk="0" hangingPunct="0">
              <a:defRPr/>
            </a:pPr>
            <a:endParaRPr lang="zh-CN" altLang="en-US">
              <a:solidFill>
                <a:srgbClr val="4D4D4D"/>
              </a:solidFill>
              <a:latin typeface="Arial" charset="0"/>
              <a:ea typeface="+mn-ea"/>
            </a:endParaRPr>
          </a:p>
        </p:txBody>
      </p:sp>
      <p:grpSp>
        <p:nvGrpSpPr>
          <p:cNvPr id="44035" name="Group 4"/>
          <p:cNvGrpSpPr>
            <a:grpSpLocks/>
          </p:cNvGrpSpPr>
          <p:nvPr/>
        </p:nvGrpSpPr>
        <p:grpSpPr bwMode="auto">
          <a:xfrm>
            <a:off x="1357313" y="2252663"/>
            <a:ext cx="180975" cy="180975"/>
            <a:chOff x="0" y="0"/>
            <a:chExt cx="115" cy="115"/>
          </a:xfrm>
        </p:grpSpPr>
        <p:sp>
          <p:nvSpPr>
            <p:cNvPr id="44053" name="AutoShape 5"/>
            <p:cNvSpPr>
              <a:spLocks noChangeArrowheads="1"/>
            </p:cNvSpPr>
            <p:nvPr/>
          </p:nvSpPr>
          <p:spPr bwMode="auto">
            <a:xfrm rot="2700000">
              <a:off x="0" y="0"/>
              <a:ext cx="115" cy="115"/>
            </a:xfrm>
            <a:prstGeom prst="rtTriangle">
              <a:avLst/>
            </a:prstGeom>
            <a:solidFill>
              <a:srgbClr val="808080"/>
            </a:solidFill>
            <a:ln w="9525">
              <a:noFill/>
              <a:miter lim="800000"/>
              <a:headEnd/>
              <a:tailEnd/>
            </a:ln>
          </p:spPr>
          <p:txBody>
            <a:bodyPr wrap="none" anchor="ctr"/>
            <a:lstStyle/>
            <a:p>
              <a:pPr>
                <a:buFont typeface="Arial" pitchFamily="34" charset="0"/>
                <a:buNone/>
              </a:pPr>
              <a:endParaRPr lang="zh-CN" altLang="en-US" sz="2800">
                <a:solidFill>
                  <a:srgbClr val="4D4D4D"/>
                </a:solidFill>
              </a:endParaRPr>
            </a:p>
          </p:txBody>
        </p:sp>
        <p:sp>
          <p:nvSpPr>
            <p:cNvPr id="44054" name="AutoShape 6"/>
            <p:cNvSpPr>
              <a:spLocks noChangeArrowheads="1"/>
            </p:cNvSpPr>
            <p:nvPr/>
          </p:nvSpPr>
          <p:spPr bwMode="auto">
            <a:xfrm rot="18900000" flipH="1">
              <a:off x="0" y="0"/>
              <a:ext cx="115" cy="115"/>
            </a:xfrm>
            <a:prstGeom prst="rtTriangle">
              <a:avLst/>
            </a:prstGeom>
            <a:solidFill>
              <a:schemeClr val="hlink"/>
            </a:solidFill>
            <a:ln w="9525">
              <a:noFill/>
              <a:miter lim="800000"/>
              <a:headEnd/>
              <a:tailEnd/>
            </a:ln>
          </p:spPr>
          <p:txBody>
            <a:bodyPr wrap="none" anchor="ctr"/>
            <a:lstStyle/>
            <a:p>
              <a:pPr>
                <a:buFont typeface="Arial" pitchFamily="34" charset="0"/>
                <a:buNone/>
              </a:pPr>
              <a:endParaRPr lang="zh-CN" altLang="en-US" sz="2800">
                <a:solidFill>
                  <a:srgbClr val="4D4D4D"/>
                </a:solidFill>
              </a:endParaRPr>
            </a:p>
          </p:txBody>
        </p:sp>
      </p:grpSp>
      <p:sp>
        <p:nvSpPr>
          <p:cNvPr id="6" name="Text Box 7"/>
          <p:cNvSpPr txBox="1">
            <a:spLocks noChangeArrowheads="1"/>
          </p:cNvSpPr>
          <p:nvPr/>
        </p:nvSpPr>
        <p:spPr bwMode="auto">
          <a:xfrm>
            <a:off x="1676400" y="1905000"/>
            <a:ext cx="2389188" cy="369888"/>
          </a:xfrm>
          <a:prstGeom prst="rect">
            <a:avLst/>
          </a:prstGeom>
          <a:noFill/>
          <a:ln w="9525">
            <a:noFill/>
            <a:miter lim="800000"/>
            <a:headEnd/>
            <a:tailEnd/>
          </a:ln>
        </p:spPr>
        <p:txBody>
          <a:bodyPr wrap="none">
            <a:spAutoFit/>
          </a:bodyPr>
          <a:lstStyle/>
          <a:p>
            <a:pPr eaLnBrk="0" hangingPunct="0">
              <a:buFont typeface="Arial" pitchFamily="34" charset="0"/>
              <a:buNone/>
              <a:defRPr/>
            </a:pPr>
            <a:r>
              <a:rPr lang="en-US" altLang="zh-CN" dirty="0">
                <a:solidFill>
                  <a:srgbClr val="4D4D4D"/>
                </a:solidFill>
                <a:latin typeface="Arial" charset="0"/>
                <a:ea typeface="+mn-ea"/>
              </a:rPr>
              <a:t>6.2.1</a:t>
            </a:r>
            <a:r>
              <a:rPr lang="zh-CN" altLang="en-US" dirty="0">
                <a:solidFill>
                  <a:srgbClr val="4D4D4D"/>
                </a:solidFill>
                <a:latin typeface="Arial" charset="0"/>
                <a:ea typeface="+mn-ea"/>
              </a:rPr>
              <a:t> 搜索引擎的概念</a:t>
            </a:r>
          </a:p>
        </p:txBody>
      </p:sp>
      <p:sp>
        <p:nvSpPr>
          <p:cNvPr id="7" name="Line 8"/>
          <p:cNvSpPr>
            <a:spLocks noChangeShapeType="1"/>
          </p:cNvSpPr>
          <p:nvPr/>
        </p:nvSpPr>
        <p:spPr bwMode="auto">
          <a:xfrm>
            <a:off x="1601788" y="3273425"/>
            <a:ext cx="6018212" cy="3175"/>
          </a:xfrm>
          <a:prstGeom prst="line">
            <a:avLst/>
          </a:prstGeom>
          <a:noFill/>
          <a:ln w="25400">
            <a:solidFill>
              <a:srgbClr val="5F5F5F"/>
            </a:solidFill>
            <a:prstDash val="sysDot"/>
            <a:round/>
            <a:headEnd/>
            <a:tailEnd type="oval" w="med" len="med"/>
          </a:ln>
        </p:spPr>
        <p:txBody>
          <a:bodyPr wrap="none" anchor="ctr"/>
          <a:lstStyle/>
          <a:p>
            <a:pPr eaLnBrk="0" hangingPunct="0">
              <a:defRPr/>
            </a:pPr>
            <a:endParaRPr lang="zh-CN" altLang="en-US">
              <a:solidFill>
                <a:srgbClr val="4D4D4D"/>
              </a:solidFill>
              <a:latin typeface="Arial" charset="0"/>
              <a:ea typeface="+mn-ea"/>
            </a:endParaRPr>
          </a:p>
        </p:txBody>
      </p:sp>
      <p:grpSp>
        <p:nvGrpSpPr>
          <p:cNvPr id="44038" name="Group 9"/>
          <p:cNvGrpSpPr>
            <a:grpSpLocks/>
          </p:cNvGrpSpPr>
          <p:nvPr/>
        </p:nvGrpSpPr>
        <p:grpSpPr bwMode="auto">
          <a:xfrm>
            <a:off x="1357313" y="3167063"/>
            <a:ext cx="180975" cy="180975"/>
            <a:chOff x="0" y="0"/>
            <a:chExt cx="115" cy="115"/>
          </a:xfrm>
        </p:grpSpPr>
        <p:sp>
          <p:nvSpPr>
            <p:cNvPr id="44051" name="AutoShape 10"/>
            <p:cNvSpPr>
              <a:spLocks noChangeArrowheads="1"/>
            </p:cNvSpPr>
            <p:nvPr/>
          </p:nvSpPr>
          <p:spPr bwMode="auto">
            <a:xfrm rot="2700000">
              <a:off x="0" y="0"/>
              <a:ext cx="115" cy="115"/>
            </a:xfrm>
            <a:prstGeom prst="rtTriangle">
              <a:avLst/>
            </a:prstGeom>
            <a:solidFill>
              <a:srgbClr val="808080"/>
            </a:solidFill>
            <a:ln w="9525">
              <a:noFill/>
              <a:miter lim="800000"/>
              <a:headEnd/>
              <a:tailEnd/>
            </a:ln>
          </p:spPr>
          <p:txBody>
            <a:bodyPr wrap="none" anchor="ctr"/>
            <a:lstStyle/>
            <a:p>
              <a:pPr>
                <a:buFont typeface="Arial" pitchFamily="34" charset="0"/>
                <a:buNone/>
              </a:pPr>
              <a:endParaRPr lang="zh-CN" altLang="en-US" sz="2800">
                <a:solidFill>
                  <a:srgbClr val="4D4D4D"/>
                </a:solidFill>
              </a:endParaRPr>
            </a:p>
          </p:txBody>
        </p:sp>
        <p:sp>
          <p:nvSpPr>
            <p:cNvPr id="44052" name="AutoShape 11"/>
            <p:cNvSpPr>
              <a:spLocks noChangeArrowheads="1"/>
            </p:cNvSpPr>
            <p:nvPr/>
          </p:nvSpPr>
          <p:spPr bwMode="auto">
            <a:xfrm rot="18900000" flipH="1">
              <a:off x="0" y="0"/>
              <a:ext cx="115" cy="115"/>
            </a:xfrm>
            <a:prstGeom prst="rtTriangle">
              <a:avLst/>
            </a:prstGeom>
            <a:solidFill>
              <a:schemeClr val="folHlink"/>
            </a:solidFill>
            <a:ln w="9525">
              <a:noFill/>
              <a:miter lim="800000"/>
              <a:headEnd/>
              <a:tailEnd/>
            </a:ln>
          </p:spPr>
          <p:txBody>
            <a:bodyPr wrap="none" anchor="ctr"/>
            <a:lstStyle/>
            <a:p>
              <a:pPr>
                <a:buFont typeface="Arial" pitchFamily="34" charset="0"/>
                <a:buNone/>
              </a:pPr>
              <a:endParaRPr lang="zh-CN" altLang="en-US" sz="2800">
                <a:solidFill>
                  <a:srgbClr val="4D4D4D"/>
                </a:solidFill>
              </a:endParaRPr>
            </a:p>
          </p:txBody>
        </p:sp>
      </p:grpSp>
      <p:sp>
        <p:nvSpPr>
          <p:cNvPr id="11" name="Text Box 12"/>
          <p:cNvSpPr txBox="1">
            <a:spLocks noChangeArrowheads="1"/>
          </p:cNvSpPr>
          <p:nvPr/>
        </p:nvSpPr>
        <p:spPr bwMode="auto">
          <a:xfrm>
            <a:off x="1676400" y="2819400"/>
            <a:ext cx="2620963" cy="369888"/>
          </a:xfrm>
          <a:prstGeom prst="rect">
            <a:avLst/>
          </a:prstGeom>
          <a:noFill/>
          <a:ln w="9525">
            <a:noFill/>
            <a:miter lim="800000"/>
            <a:headEnd/>
            <a:tailEnd/>
          </a:ln>
        </p:spPr>
        <p:txBody>
          <a:bodyPr wrap="none">
            <a:spAutoFit/>
          </a:bodyPr>
          <a:lstStyle/>
          <a:p>
            <a:pPr eaLnBrk="0" hangingPunct="0">
              <a:buFont typeface="Arial" pitchFamily="34" charset="0"/>
              <a:buNone/>
              <a:defRPr/>
            </a:pPr>
            <a:r>
              <a:rPr lang="en-US" altLang="zh-CN" dirty="0">
                <a:solidFill>
                  <a:srgbClr val="4D4D4D"/>
                </a:solidFill>
                <a:latin typeface="Arial" charset="0"/>
                <a:ea typeface="+mn-ea"/>
              </a:rPr>
              <a:t>6.2.2 </a:t>
            </a:r>
            <a:r>
              <a:rPr lang="zh-CN" altLang="en-US" dirty="0">
                <a:solidFill>
                  <a:srgbClr val="4D4D4D"/>
                </a:solidFill>
                <a:latin typeface="Arial" charset="0"/>
                <a:ea typeface="+mn-ea"/>
              </a:rPr>
              <a:t>搜索引擎营销目标</a:t>
            </a:r>
          </a:p>
        </p:txBody>
      </p:sp>
      <p:sp>
        <p:nvSpPr>
          <p:cNvPr id="12" name="Line 13"/>
          <p:cNvSpPr>
            <a:spLocks noChangeShapeType="1"/>
          </p:cNvSpPr>
          <p:nvPr/>
        </p:nvSpPr>
        <p:spPr bwMode="auto">
          <a:xfrm>
            <a:off x="1601788" y="4191000"/>
            <a:ext cx="6018212" cy="0"/>
          </a:xfrm>
          <a:prstGeom prst="line">
            <a:avLst/>
          </a:prstGeom>
          <a:noFill/>
          <a:ln w="25400">
            <a:solidFill>
              <a:srgbClr val="5F5F5F"/>
            </a:solidFill>
            <a:prstDash val="sysDot"/>
            <a:round/>
            <a:headEnd/>
            <a:tailEnd type="oval" w="med" len="med"/>
          </a:ln>
        </p:spPr>
        <p:txBody>
          <a:bodyPr wrap="none" anchor="ctr"/>
          <a:lstStyle/>
          <a:p>
            <a:pPr eaLnBrk="0" hangingPunct="0">
              <a:defRPr/>
            </a:pPr>
            <a:endParaRPr lang="zh-CN" altLang="en-US">
              <a:solidFill>
                <a:srgbClr val="4D4D4D"/>
              </a:solidFill>
              <a:latin typeface="Arial" charset="0"/>
              <a:ea typeface="+mn-ea"/>
            </a:endParaRPr>
          </a:p>
        </p:txBody>
      </p:sp>
      <p:grpSp>
        <p:nvGrpSpPr>
          <p:cNvPr id="44041" name="Group 14"/>
          <p:cNvGrpSpPr>
            <a:grpSpLocks/>
          </p:cNvGrpSpPr>
          <p:nvPr/>
        </p:nvGrpSpPr>
        <p:grpSpPr bwMode="auto">
          <a:xfrm>
            <a:off x="1357313" y="4084638"/>
            <a:ext cx="180975" cy="180975"/>
            <a:chOff x="0" y="0"/>
            <a:chExt cx="115" cy="115"/>
          </a:xfrm>
        </p:grpSpPr>
        <p:sp>
          <p:nvSpPr>
            <p:cNvPr id="44049" name="AutoShape 15"/>
            <p:cNvSpPr>
              <a:spLocks noChangeArrowheads="1"/>
            </p:cNvSpPr>
            <p:nvPr/>
          </p:nvSpPr>
          <p:spPr bwMode="auto">
            <a:xfrm rot="2700000">
              <a:off x="0" y="0"/>
              <a:ext cx="115" cy="115"/>
            </a:xfrm>
            <a:prstGeom prst="rtTriangle">
              <a:avLst/>
            </a:prstGeom>
            <a:solidFill>
              <a:srgbClr val="808080"/>
            </a:solidFill>
            <a:ln w="9525">
              <a:noFill/>
              <a:miter lim="800000"/>
              <a:headEnd/>
              <a:tailEnd/>
            </a:ln>
          </p:spPr>
          <p:txBody>
            <a:bodyPr wrap="none" anchor="ctr"/>
            <a:lstStyle/>
            <a:p>
              <a:pPr>
                <a:buFont typeface="Arial" pitchFamily="34" charset="0"/>
                <a:buNone/>
              </a:pPr>
              <a:endParaRPr lang="zh-CN" altLang="en-US" sz="2800">
                <a:solidFill>
                  <a:srgbClr val="4D4D4D"/>
                </a:solidFill>
              </a:endParaRPr>
            </a:p>
          </p:txBody>
        </p:sp>
        <p:sp>
          <p:nvSpPr>
            <p:cNvPr id="44050" name="AutoShape 16"/>
            <p:cNvSpPr>
              <a:spLocks noChangeArrowheads="1"/>
            </p:cNvSpPr>
            <p:nvPr/>
          </p:nvSpPr>
          <p:spPr bwMode="auto">
            <a:xfrm rot="18900000" flipH="1">
              <a:off x="0" y="0"/>
              <a:ext cx="115" cy="115"/>
            </a:xfrm>
            <a:prstGeom prst="rtTriangle">
              <a:avLst/>
            </a:prstGeom>
            <a:solidFill>
              <a:schemeClr val="accent2"/>
            </a:solidFill>
            <a:ln w="9525">
              <a:noFill/>
              <a:miter lim="800000"/>
              <a:headEnd/>
              <a:tailEnd/>
            </a:ln>
          </p:spPr>
          <p:txBody>
            <a:bodyPr wrap="none" anchor="ctr"/>
            <a:lstStyle/>
            <a:p>
              <a:pPr>
                <a:buFont typeface="Arial" pitchFamily="34" charset="0"/>
                <a:buNone/>
              </a:pPr>
              <a:endParaRPr lang="zh-CN" altLang="en-US" sz="2800">
                <a:solidFill>
                  <a:srgbClr val="4D4D4D"/>
                </a:solidFill>
              </a:endParaRPr>
            </a:p>
          </p:txBody>
        </p:sp>
      </p:grpSp>
      <p:sp>
        <p:nvSpPr>
          <p:cNvPr id="16" name="Text Box 17"/>
          <p:cNvSpPr txBox="1">
            <a:spLocks noChangeArrowheads="1"/>
          </p:cNvSpPr>
          <p:nvPr/>
        </p:nvSpPr>
        <p:spPr bwMode="auto">
          <a:xfrm>
            <a:off x="1676400" y="3733800"/>
            <a:ext cx="2155825" cy="369888"/>
          </a:xfrm>
          <a:prstGeom prst="rect">
            <a:avLst/>
          </a:prstGeom>
          <a:noFill/>
          <a:ln w="9525">
            <a:noFill/>
            <a:miter lim="800000"/>
            <a:headEnd/>
            <a:tailEnd/>
          </a:ln>
        </p:spPr>
        <p:txBody>
          <a:bodyPr wrap="none">
            <a:spAutoFit/>
          </a:bodyPr>
          <a:lstStyle/>
          <a:p>
            <a:pPr eaLnBrk="0" hangingPunct="0">
              <a:buFont typeface="Arial" pitchFamily="34" charset="0"/>
              <a:buNone/>
              <a:defRPr/>
            </a:pPr>
            <a:r>
              <a:rPr lang="en-US" altLang="zh-CN" dirty="0">
                <a:solidFill>
                  <a:srgbClr val="4D4D4D"/>
                </a:solidFill>
                <a:latin typeface="Arial" charset="0"/>
                <a:ea typeface="+mn-ea"/>
              </a:rPr>
              <a:t>6.2.3 </a:t>
            </a:r>
            <a:r>
              <a:rPr lang="zh-CN" altLang="en-US" dirty="0">
                <a:solidFill>
                  <a:srgbClr val="4D4D4D"/>
                </a:solidFill>
                <a:latin typeface="Arial" charset="0"/>
                <a:ea typeface="+mn-ea"/>
              </a:rPr>
              <a:t>搜索引擎优化</a:t>
            </a:r>
          </a:p>
        </p:txBody>
      </p:sp>
      <p:sp>
        <p:nvSpPr>
          <p:cNvPr id="17" name="Line 18"/>
          <p:cNvSpPr>
            <a:spLocks noChangeShapeType="1"/>
          </p:cNvSpPr>
          <p:nvPr/>
        </p:nvSpPr>
        <p:spPr bwMode="auto">
          <a:xfrm>
            <a:off x="1601788" y="5102225"/>
            <a:ext cx="6094412" cy="3175"/>
          </a:xfrm>
          <a:prstGeom prst="line">
            <a:avLst/>
          </a:prstGeom>
          <a:noFill/>
          <a:ln w="25400">
            <a:solidFill>
              <a:srgbClr val="5F5F5F"/>
            </a:solidFill>
            <a:prstDash val="sysDot"/>
            <a:round/>
            <a:headEnd/>
            <a:tailEnd type="oval" w="med" len="med"/>
          </a:ln>
        </p:spPr>
        <p:txBody>
          <a:bodyPr wrap="none" anchor="ctr"/>
          <a:lstStyle/>
          <a:p>
            <a:pPr eaLnBrk="0" hangingPunct="0">
              <a:defRPr/>
            </a:pPr>
            <a:endParaRPr lang="zh-CN" altLang="en-US">
              <a:solidFill>
                <a:srgbClr val="4D4D4D"/>
              </a:solidFill>
              <a:latin typeface="Arial" charset="0"/>
              <a:ea typeface="+mn-ea"/>
            </a:endParaRPr>
          </a:p>
        </p:txBody>
      </p:sp>
      <p:grpSp>
        <p:nvGrpSpPr>
          <p:cNvPr id="44044" name="Group 19"/>
          <p:cNvGrpSpPr>
            <a:grpSpLocks/>
          </p:cNvGrpSpPr>
          <p:nvPr/>
        </p:nvGrpSpPr>
        <p:grpSpPr bwMode="auto">
          <a:xfrm>
            <a:off x="1357313" y="4995863"/>
            <a:ext cx="180975" cy="180975"/>
            <a:chOff x="0" y="0"/>
            <a:chExt cx="115" cy="115"/>
          </a:xfrm>
        </p:grpSpPr>
        <p:sp>
          <p:nvSpPr>
            <p:cNvPr id="44047" name="AutoShape 20"/>
            <p:cNvSpPr>
              <a:spLocks noChangeArrowheads="1"/>
            </p:cNvSpPr>
            <p:nvPr/>
          </p:nvSpPr>
          <p:spPr bwMode="auto">
            <a:xfrm rot="2700000">
              <a:off x="0" y="0"/>
              <a:ext cx="115" cy="115"/>
            </a:xfrm>
            <a:prstGeom prst="rtTriangle">
              <a:avLst/>
            </a:prstGeom>
            <a:solidFill>
              <a:srgbClr val="808080"/>
            </a:solidFill>
            <a:ln w="9525">
              <a:noFill/>
              <a:miter lim="800000"/>
              <a:headEnd/>
              <a:tailEnd/>
            </a:ln>
          </p:spPr>
          <p:txBody>
            <a:bodyPr wrap="none" anchor="ctr"/>
            <a:lstStyle/>
            <a:p>
              <a:pPr>
                <a:buFont typeface="Arial" pitchFamily="34" charset="0"/>
                <a:buNone/>
              </a:pPr>
              <a:endParaRPr lang="zh-CN" altLang="en-US" sz="2800">
                <a:solidFill>
                  <a:srgbClr val="4D4D4D"/>
                </a:solidFill>
              </a:endParaRPr>
            </a:p>
          </p:txBody>
        </p:sp>
        <p:sp>
          <p:nvSpPr>
            <p:cNvPr id="44048" name="AutoShape 21"/>
            <p:cNvSpPr>
              <a:spLocks noChangeArrowheads="1"/>
            </p:cNvSpPr>
            <p:nvPr/>
          </p:nvSpPr>
          <p:spPr bwMode="auto">
            <a:xfrm rot="18900000" flipH="1">
              <a:off x="0" y="0"/>
              <a:ext cx="115" cy="115"/>
            </a:xfrm>
            <a:prstGeom prst="rtTriangle">
              <a:avLst/>
            </a:prstGeom>
            <a:solidFill>
              <a:schemeClr val="accent1"/>
            </a:solidFill>
            <a:ln w="9525">
              <a:noFill/>
              <a:miter lim="800000"/>
              <a:headEnd/>
              <a:tailEnd/>
            </a:ln>
          </p:spPr>
          <p:txBody>
            <a:bodyPr wrap="none" anchor="ctr"/>
            <a:lstStyle/>
            <a:p>
              <a:pPr>
                <a:buFont typeface="Arial" pitchFamily="34" charset="0"/>
                <a:buNone/>
              </a:pPr>
              <a:endParaRPr lang="zh-CN" altLang="en-US" sz="2800">
                <a:solidFill>
                  <a:srgbClr val="4D4D4D"/>
                </a:solidFill>
              </a:endParaRPr>
            </a:p>
          </p:txBody>
        </p:sp>
      </p:grpSp>
      <p:sp>
        <p:nvSpPr>
          <p:cNvPr id="21" name="Text Box 22"/>
          <p:cNvSpPr txBox="1">
            <a:spLocks noChangeArrowheads="1"/>
          </p:cNvSpPr>
          <p:nvPr/>
        </p:nvSpPr>
        <p:spPr bwMode="auto">
          <a:xfrm>
            <a:off x="1676400" y="4648200"/>
            <a:ext cx="2620963" cy="369888"/>
          </a:xfrm>
          <a:prstGeom prst="rect">
            <a:avLst/>
          </a:prstGeom>
          <a:noFill/>
          <a:ln w="9525">
            <a:noFill/>
            <a:miter lim="800000"/>
            <a:headEnd/>
            <a:tailEnd/>
          </a:ln>
        </p:spPr>
        <p:txBody>
          <a:bodyPr wrap="none">
            <a:spAutoFit/>
          </a:bodyPr>
          <a:lstStyle/>
          <a:p>
            <a:pPr eaLnBrk="0" hangingPunct="0">
              <a:buFont typeface="Arial" pitchFamily="34" charset="0"/>
              <a:buNone/>
              <a:defRPr/>
            </a:pPr>
            <a:r>
              <a:rPr lang="en-US" altLang="zh-CN" dirty="0">
                <a:solidFill>
                  <a:srgbClr val="4D4D4D"/>
                </a:solidFill>
                <a:latin typeface="Arial" charset="0"/>
                <a:ea typeface="+mn-ea"/>
              </a:rPr>
              <a:t>6.2.4 </a:t>
            </a:r>
            <a:r>
              <a:rPr lang="zh-CN" altLang="en-US" dirty="0">
                <a:solidFill>
                  <a:srgbClr val="4D4D4D"/>
                </a:solidFill>
                <a:latin typeface="Arial" charset="0"/>
                <a:ea typeface="+mn-ea"/>
              </a:rPr>
              <a:t>搜索引擎付费推广</a:t>
            </a:r>
          </a:p>
        </p:txBody>
      </p:sp>
      <p:sp>
        <p:nvSpPr>
          <p:cNvPr id="22" name="Rectangle 2"/>
          <p:cNvSpPr txBox="1">
            <a:spLocks noChangeArrowheads="1"/>
          </p:cNvSpPr>
          <p:nvPr/>
        </p:nvSpPr>
        <p:spPr bwMode="auto">
          <a:xfrm>
            <a:off x="2590800" y="228600"/>
            <a:ext cx="6300788" cy="603250"/>
          </a:xfrm>
          <a:prstGeom prst="rect">
            <a:avLst/>
          </a:prstGeom>
          <a:noFill/>
          <a:ln w="9525">
            <a:noFill/>
            <a:miter lim="800000"/>
            <a:headEnd/>
            <a:tailEnd/>
          </a:ln>
        </p:spPr>
        <p:txBody>
          <a:bodyPr anchor="ctr"/>
          <a:lstStyle/>
          <a:p>
            <a:pPr>
              <a:defRPr/>
            </a:pPr>
            <a:r>
              <a:rPr lang="en-US" altLang="zh-CN" sz="3200" kern="0" dirty="0">
                <a:solidFill>
                  <a:srgbClr val="FFFFFF"/>
                </a:solidFill>
                <a:latin typeface="Arial"/>
                <a:ea typeface="宋体" pitchFamily="2" charset="-122"/>
              </a:rPr>
              <a:t>6</a:t>
            </a:r>
            <a:r>
              <a:rPr lang="zh-CN" altLang="en-US" sz="3200" kern="0" dirty="0">
                <a:solidFill>
                  <a:srgbClr val="FFFFFF"/>
                </a:solidFill>
                <a:latin typeface="Arial"/>
                <a:ea typeface="宋体" pitchFamily="2" charset="-122"/>
              </a:rPr>
              <a:t>.</a:t>
            </a:r>
            <a:r>
              <a:rPr lang="en-US" altLang="zh-CN" sz="3200" kern="0" dirty="0">
                <a:solidFill>
                  <a:srgbClr val="FFFFFF"/>
                </a:solidFill>
                <a:latin typeface="Arial"/>
                <a:ea typeface="宋体" pitchFamily="2" charset="-122"/>
              </a:rPr>
              <a:t>2</a:t>
            </a:r>
            <a:r>
              <a:rPr lang="zh-CN" altLang="en-US" sz="3200" kern="0" dirty="0">
                <a:solidFill>
                  <a:srgbClr val="FFFFFF"/>
                </a:solidFill>
                <a:latin typeface="Arial"/>
                <a:ea typeface="宋体" pitchFamily="2" charset="-122"/>
              </a:rPr>
              <a:t> 搜索引擎营销</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灯片编号占位符 5"/>
          <p:cNvSpPr>
            <a:spLocks noGrp="1" noChangeArrowheads="1"/>
          </p:cNvSpPr>
          <p:nvPr>
            <p:ph type="sldNum" sz="quarter" idx="12"/>
          </p:nvPr>
        </p:nvSpPr>
        <p:spPr>
          <a:noFill/>
          <a:ln>
            <a:headEnd/>
            <a:tailEnd/>
          </a:ln>
        </p:spPr>
        <p:txBody>
          <a:bodyPr/>
          <a:lstStyle/>
          <a:p>
            <a:fld id="{564081EF-FDD3-4253-A2E8-672DFD7E1D50}" type="slidenum">
              <a:rPr lang="en-US" altLang="zh-CN" smtClean="0">
                <a:ea typeface="宋体" pitchFamily="2" charset="-122"/>
              </a:rPr>
              <a:pPr/>
              <a:t>22</a:t>
            </a:fld>
            <a:endParaRPr lang="en-US" altLang="zh-CN" smtClean="0">
              <a:ea typeface="宋体" pitchFamily="2" charset="-122"/>
            </a:endParaRPr>
          </a:p>
        </p:txBody>
      </p:sp>
      <p:sp>
        <p:nvSpPr>
          <p:cNvPr id="45059" name="Rectangle 2"/>
          <p:cNvSpPr>
            <a:spLocks noChangeArrowheads="1"/>
          </p:cNvSpPr>
          <p:nvPr>
            <p:ph type="title"/>
          </p:nvPr>
        </p:nvSpPr>
        <p:spPr/>
        <p:txBody>
          <a:bodyPr/>
          <a:lstStyle/>
          <a:p>
            <a:pPr eaLnBrk="1" hangingPunct="1"/>
            <a:r>
              <a:rPr lang="en-US" altLang="zh-CN" smtClean="0">
                <a:ea typeface="宋体" pitchFamily="2" charset="-122"/>
              </a:rPr>
              <a:t>6.2.1  </a:t>
            </a:r>
            <a:r>
              <a:rPr lang="zh-CN" altLang="en-US" smtClean="0">
                <a:ea typeface="宋体" pitchFamily="2" charset="-122"/>
              </a:rPr>
              <a:t>搜索引擎营销</a:t>
            </a:r>
          </a:p>
        </p:txBody>
      </p:sp>
      <p:sp>
        <p:nvSpPr>
          <p:cNvPr id="45060" name="TextBox 6"/>
          <p:cNvSpPr txBox="1">
            <a:spLocks noChangeArrowheads="1"/>
          </p:cNvSpPr>
          <p:nvPr/>
        </p:nvSpPr>
        <p:spPr bwMode="auto">
          <a:xfrm>
            <a:off x="152400" y="1219200"/>
            <a:ext cx="8743950" cy="5410712"/>
          </a:xfrm>
          <a:prstGeom prst="rect">
            <a:avLst/>
          </a:prstGeom>
          <a:noFill/>
          <a:ln w="9525">
            <a:noFill/>
            <a:miter lim="800000"/>
            <a:headEnd/>
            <a:tailEnd/>
          </a:ln>
        </p:spPr>
        <p:txBody>
          <a:bodyPr>
            <a:spAutoFit/>
          </a:bodyPr>
          <a:lstStyle/>
          <a:p>
            <a:pPr eaLnBrk="0" hangingPunct="0">
              <a:spcBef>
                <a:spcPct val="20000"/>
              </a:spcBef>
              <a:buClr>
                <a:schemeClr val="accent1"/>
              </a:buClr>
              <a:buSzPct val="80000"/>
            </a:pPr>
            <a:r>
              <a:rPr lang="en-US" altLang="zh-CN" sz="2400" b="0" dirty="0"/>
              <a:t>       </a:t>
            </a:r>
            <a:r>
              <a:rPr lang="zh-CN" altLang="zh-CN" sz="2400" dirty="0">
                <a:solidFill>
                  <a:srgbClr val="FF0000"/>
                </a:solidFill>
                <a:latin typeface="宋体" pitchFamily="2" charset="-122"/>
                <a:ea typeface="宋体" pitchFamily="2" charset="-122"/>
              </a:rPr>
              <a:t>搜索引擎营销</a:t>
            </a:r>
            <a:r>
              <a:rPr lang="en-US" altLang="zh-CN" sz="2400" dirty="0">
                <a:solidFill>
                  <a:srgbClr val="FF0000"/>
                </a:solidFill>
                <a:latin typeface="宋体" pitchFamily="2" charset="-122"/>
                <a:ea typeface="宋体" pitchFamily="2" charset="-122"/>
              </a:rPr>
              <a:t> </a:t>
            </a:r>
            <a:r>
              <a:rPr lang="en-US" altLang="zh-CN" sz="2400" dirty="0">
                <a:solidFill>
                  <a:srgbClr val="000000"/>
                </a:solidFill>
                <a:latin typeface="宋体" pitchFamily="2" charset="-122"/>
                <a:ea typeface="宋体" pitchFamily="2" charset="-122"/>
              </a:rPr>
              <a:t>(Search Engine Marketing, SEM</a:t>
            </a:r>
            <a:r>
              <a:rPr lang="zh-CN" altLang="zh-CN" sz="2400" dirty="0">
                <a:solidFill>
                  <a:srgbClr val="000000"/>
                </a:solidFill>
                <a:latin typeface="宋体" pitchFamily="2" charset="-122"/>
                <a:ea typeface="宋体" pitchFamily="2" charset="-122"/>
              </a:rPr>
              <a:t>）</a:t>
            </a:r>
            <a:r>
              <a:rPr lang="en-US" altLang="zh-CN" sz="2400" dirty="0" err="1">
                <a:solidFill>
                  <a:srgbClr val="000000"/>
                </a:solidFill>
                <a:latin typeface="宋体" pitchFamily="2" charset="-122"/>
                <a:ea typeface="宋体" pitchFamily="2" charset="-122"/>
              </a:rPr>
              <a:t>搜索引擎是人们搜索网上信息、发现新信息的工具，对于网络营销来说，具有重要的商业价值</a:t>
            </a:r>
            <a:r>
              <a:rPr lang="en-US" altLang="zh-CN" sz="2400" dirty="0">
                <a:solidFill>
                  <a:srgbClr val="000000"/>
                </a:solidFill>
                <a:latin typeface="宋体" pitchFamily="2" charset="-122"/>
                <a:ea typeface="宋体" pitchFamily="2" charset="-122"/>
              </a:rPr>
              <a:t>。目前，常用的中文搜索引擎有百度、360搜索、搜狗搜索等。</a:t>
            </a:r>
          </a:p>
          <a:p>
            <a:pPr eaLnBrk="0" hangingPunct="0">
              <a:spcBef>
                <a:spcPct val="20000"/>
              </a:spcBef>
              <a:buClr>
                <a:schemeClr val="accent1"/>
              </a:buClr>
              <a:buSzPct val="80000"/>
            </a:pPr>
            <a:r>
              <a:rPr lang="en-US" altLang="zh-CN" sz="2400" dirty="0">
                <a:solidFill>
                  <a:srgbClr val="000000"/>
                </a:solidFill>
                <a:latin typeface="宋体" pitchFamily="2" charset="-122"/>
                <a:ea typeface="宋体" pitchFamily="2" charset="-122"/>
              </a:rPr>
              <a:t>    </a:t>
            </a:r>
            <a:r>
              <a:rPr lang="en-US" altLang="zh-CN" sz="2400" dirty="0" err="1">
                <a:solidFill>
                  <a:srgbClr val="000000"/>
                </a:solidFill>
                <a:latin typeface="宋体" pitchFamily="2" charset="-122"/>
                <a:ea typeface="宋体" pitchFamily="2" charset="-122"/>
              </a:rPr>
              <a:t>搜索引擎包括网络蜘蛛、索引和搜索工具三部分</a:t>
            </a:r>
            <a:r>
              <a:rPr lang="en-US" altLang="zh-CN" sz="2400" dirty="0">
                <a:solidFill>
                  <a:srgbClr val="000000"/>
                </a:solidFill>
                <a:latin typeface="宋体" pitchFamily="2" charset="-122"/>
                <a:ea typeface="宋体" pitchFamily="2" charset="-122"/>
              </a:rPr>
              <a:t>。</a:t>
            </a:r>
            <a:r>
              <a:rPr lang="en-US" altLang="zh-CN" sz="2400" dirty="0" err="1">
                <a:solidFill>
                  <a:srgbClr val="000000"/>
                </a:solidFill>
                <a:latin typeface="宋体" pitchFamily="2" charset="-122"/>
                <a:ea typeface="宋体" pitchFamily="2" charset="-122"/>
              </a:rPr>
              <a:t>网络蜘蛛自动在互联网上搜索包含相关内容的网页，将发现的信息或相关的参数返回给搜索引擎的存储部分进行存储，并建立信息的索引</a:t>
            </a:r>
            <a:r>
              <a:rPr lang="en-US" altLang="zh-CN" sz="2400" dirty="0">
                <a:solidFill>
                  <a:srgbClr val="000000"/>
                </a:solidFill>
                <a:latin typeface="宋体" pitchFamily="2" charset="-122"/>
                <a:ea typeface="宋体" pitchFamily="2" charset="-122"/>
              </a:rPr>
              <a:t>。</a:t>
            </a:r>
            <a:r>
              <a:rPr lang="en-US" altLang="zh-CN" sz="2400" dirty="0" err="1">
                <a:solidFill>
                  <a:srgbClr val="000000"/>
                </a:solidFill>
                <a:latin typeface="宋体" pitchFamily="2" charset="-122"/>
                <a:ea typeface="宋体" pitchFamily="2" charset="-122"/>
              </a:rPr>
              <a:t>利用索引可以在已存储的海量信息中进行快速搜索</a:t>
            </a:r>
            <a:r>
              <a:rPr lang="en-US" altLang="zh-CN" sz="2400" dirty="0">
                <a:solidFill>
                  <a:srgbClr val="000000"/>
                </a:solidFill>
                <a:latin typeface="宋体" pitchFamily="2" charset="-122"/>
                <a:ea typeface="宋体" pitchFamily="2" charset="-122"/>
              </a:rPr>
              <a:t>。</a:t>
            </a:r>
            <a:r>
              <a:rPr lang="en-US" altLang="zh-CN" sz="2400" dirty="0" err="1">
                <a:solidFill>
                  <a:srgbClr val="000000"/>
                </a:solidFill>
                <a:latin typeface="宋体" pitchFamily="2" charset="-122"/>
                <a:ea typeface="宋体" pitchFamily="2" charset="-122"/>
              </a:rPr>
              <a:t>当用户在搜索引擎中输入搜索词时，搜索工具在索引中查找与搜索词相匹配的网页，并返回给用户</a:t>
            </a:r>
            <a:r>
              <a:rPr lang="en-US" altLang="zh-CN" sz="2400" dirty="0">
                <a:solidFill>
                  <a:srgbClr val="000000"/>
                </a:solidFill>
                <a:latin typeface="宋体" pitchFamily="2" charset="-122"/>
                <a:ea typeface="宋体" pitchFamily="2" charset="-122"/>
              </a:rPr>
              <a:t>。</a:t>
            </a:r>
          </a:p>
          <a:p>
            <a:pPr eaLnBrk="0" hangingPunct="0">
              <a:spcBef>
                <a:spcPct val="20000"/>
              </a:spcBef>
              <a:buClr>
                <a:schemeClr val="accent1"/>
              </a:buClr>
              <a:buSzPct val="80000"/>
            </a:pPr>
            <a:r>
              <a:rPr lang="en-US" altLang="zh-CN" sz="2400" dirty="0" smtClean="0">
                <a:solidFill>
                  <a:srgbClr val="000000"/>
                </a:solidFill>
                <a:latin typeface="宋体" pitchFamily="2" charset="-122"/>
                <a:ea typeface="宋体" pitchFamily="2" charset="-122"/>
              </a:rPr>
              <a:t>    </a:t>
            </a:r>
            <a:r>
              <a:rPr lang="en-US" altLang="zh-CN" sz="2400" dirty="0" err="1" smtClean="0">
                <a:solidFill>
                  <a:srgbClr val="000000"/>
                </a:solidFill>
                <a:latin typeface="宋体" pitchFamily="2" charset="-122"/>
                <a:ea typeface="宋体" pitchFamily="2" charset="-122"/>
              </a:rPr>
              <a:t>搜索引擎营销就是企业通过搜索引擎</a:t>
            </a:r>
            <a:r>
              <a:rPr lang="en-US" altLang="zh-CN" sz="2400" dirty="0" err="1">
                <a:solidFill>
                  <a:srgbClr val="000000"/>
                </a:solidFill>
                <a:latin typeface="宋体" pitchFamily="2" charset="-122"/>
                <a:ea typeface="宋体" pitchFamily="2" charset="-122"/>
              </a:rPr>
              <a:t>，在用户进行信息检索时，尽可能向用户传递企业有效的营销信息</a:t>
            </a:r>
            <a:r>
              <a:rPr lang="en-US" altLang="zh-CN" sz="2400" dirty="0">
                <a:solidFill>
                  <a:srgbClr val="000000"/>
                </a:solidFill>
                <a:latin typeface="宋体" pitchFamily="2" charset="-122"/>
                <a:ea typeface="宋体" pitchFamily="2" charset="-122"/>
              </a:rPr>
              <a:t>。</a:t>
            </a:r>
            <a:r>
              <a:rPr lang="en-US" altLang="zh-CN" sz="2400" dirty="0" err="1">
                <a:solidFill>
                  <a:srgbClr val="000000"/>
                </a:solidFill>
                <a:latin typeface="宋体" pitchFamily="2" charset="-122"/>
                <a:ea typeface="宋体" pitchFamily="2" charset="-122"/>
              </a:rPr>
              <a:t>用户检索与商品或服务有关的信息反映了用户对该产品或服务的关注</a:t>
            </a:r>
            <a:r>
              <a:rPr lang="en-US" altLang="zh-CN" sz="2400" dirty="0">
                <a:solidFill>
                  <a:srgbClr val="000000"/>
                </a:solidFill>
                <a:latin typeface="宋体" pitchFamily="2" charset="-122"/>
                <a:ea typeface="宋体" pitchFamily="2" charset="-122"/>
              </a:rPr>
              <a:t>。</a:t>
            </a:r>
            <a:r>
              <a:rPr lang="en-US" altLang="zh-CN" sz="2400" dirty="0" err="1">
                <a:solidFill>
                  <a:srgbClr val="000000"/>
                </a:solidFill>
                <a:latin typeface="宋体" pitchFamily="2" charset="-122"/>
                <a:ea typeface="宋体" pitchFamily="2" charset="-122"/>
              </a:rPr>
              <a:t>这种关注是搜索引擎作为营销工具、具有营销价值的根本原因</a:t>
            </a:r>
            <a:r>
              <a:rPr lang="en-US" altLang="zh-CN" sz="2400" dirty="0">
                <a:solidFill>
                  <a:srgbClr val="000000"/>
                </a:solidFill>
                <a:latin typeface="宋体" pitchFamily="2" charset="-122"/>
                <a:ea typeface="宋体" pitchFamily="2" charset="-122"/>
              </a:rPr>
              <a:t>。</a:t>
            </a:r>
            <a:endParaRPr lang="zh-CN" altLang="zh-CN" sz="2400" dirty="0">
              <a:solidFill>
                <a:srgbClr val="000000"/>
              </a:solidFill>
              <a:latin typeface="宋体" pitchFamily="2" charset="-122"/>
              <a:ea typeface="宋体" pitchFamily="2" charset="-122"/>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灯片编号占位符 5"/>
          <p:cNvSpPr>
            <a:spLocks noGrp="1" noChangeArrowheads="1"/>
          </p:cNvSpPr>
          <p:nvPr>
            <p:ph type="sldNum" sz="quarter" idx="12"/>
          </p:nvPr>
        </p:nvSpPr>
        <p:spPr>
          <a:noFill/>
          <a:ln>
            <a:headEnd/>
            <a:tailEnd/>
          </a:ln>
        </p:spPr>
        <p:txBody>
          <a:bodyPr/>
          <a:lstStyle/>
          <a:p>
            <a:fld id="{6F257275-457C-490B-8D48-1CE92B5FA637}" type="slidenum">
              <a:rPr lang="en-US" altLang="zh-CN" smtClean="0">
                <a:ea typeface="宋体" pitchFamily="2" charset="-122"/>
              </a:rPr>
              <a:pPr/>
              <a:t>23</a:t>
            </a:fld>
            <a:endParaRPr lang="en-US" altLang="zh-CN" smtClean="0">
              <a:ea typeface="宋体" pitchFamily="2" charset="-122"/>
            </a:endParaRPr>
          </a:p>
        </p:txBody>
      </p:sp>
      <p:sp>
        <p:nvSpPr>
          <p:cNvPr id="46083" name="Rectangle 2"/>
          <p:cNvSpPr>
            <a:spLocks noChangeArrowheads="1"/>
          </p:cNvSpPr>
          <p:nvPr>
            <p:ph type="title"/>
          </p:nvPr>
        </p:nvSpPr>
        <p:spPr/>
        <p:txBody>
          <a:bodyPr/>
          <a:lstStyle/>
          <a:p>
            <a:pPr eaLnBrk="1" hangingPunct="1"/>
            <a:r>
              <a:rPr lang="en-US" altLang="zh-CN" smtClean="0">
                <a:ea typeface="宋体" pitchFamily="2" charset="-122"/>
              </a:rPr>
              <a:t>6.2.2  </a:t>
            </a:r>
            <a:r>
              <a:rPr lang="zh-CN" altLang="en-US" smtClean="0">
                <a:ea typeface="宋体" pitchFamily="2" charset="-122"/>
              </a:rPr>
              <a:t>搜索引擎营销目标</a:t>
            </a:r>
            <a:endParaRPr lang="zh-CN" altLang="zh-CN" smtClean="0">
              <a:ea typeface="宋体" pitchFamily="2" charset="-122"/>
            </a:endParaRPr>
          </a:p>
        </p:txBody>
      </p:sp>
      <p:sp>
        <p:nvSpPr>
          <p:cNvPr id="46084" name="Rectangle 3"/>
          <p:cNvSpPr>
            <a:spLocks noGrp="1" noChangeArrowheads="1"/>
          </p:cNvSpPr>
          <p:nvPr>
            <p:ph idx="1"/>
          </p:nvPr>
        </p:nvSpPr>
        <p:spPr>
          <a:xfrm>
            <a:off x="304800" y="1600200"/>
            <a:ext cx="8515350" cy="4724400"/>
          </a:xfrm>
        </p:spPr>
        <p:txBody>
          <a:bodyPr/>
          <a:lstStyle/>
          <a:p>
            <a:pPr>
              <a:buFont typeface="Wingdings" pitchFamily="2" charset="2"/>
              <a:buNone/>
            </a:pPr>
            <a:r>
              <a:rPr lang="en-US" altLang="zh-CN" dirty="0" smtClean="0">
                <a:ea typeface="宋体" pitchFamily="2" charset="-122"/>
              </a:rPr>
              <a:t>    </a:t>
            </a:r>
            <a:r>
              <a:rPr lang="zh-CN" altLang="zh-CN" b="1" dirty="0" smtClean="0">
                <a:solidFill>
                  <a:srgbClr val="FF0000"/>
                </a:solidFill>
                <a:ea typeface="宋体" pitchFamily="2" charset="-122"/>
              </a:rPr>
              <a:t>（</a:t>
            </a:r>
            <a:r>
              <a:rPr lang="en-US" altLang="zh-CN" b="1" dirty="0" smtClean="0">
                <a:solidFill>
                  <a:srgbClr val="FF0000"/>
                </a:solidFill>
                <a:ea typeface="宋体" pitchFamily="2" charset="-122"/>
              </a:rPr>
              <a:t>1</a:t>
            </a:r>
            <a:r>
              <a:rPr lang="zh-CN" altLang="zh-CN" b="1" dirty="0" smtClean="0">
                <a:solidFill>
                  <a:srgbClr val="FF0000"/>
                </a:solidFill>
                <a:ea typeface="宋体" pitchFamily="2" charset="-122"/>
              </a:rPr>
              <a:t>）被搜索引擎收录</a:t>
            </a:r>
            <a:r>
              <a:rPr lang="en-US" altLang="zh-CN" b="1" dirty="0" smtClean="0">
                <a:solidFill>
                  <a:srgbClr val="FF0000"/>
                </a:solidFill>
                <a:ea typeface="宋体" pitchFamily="2" charset="-122"/>
              </a:rPr>
              <a:t>  </a:t>
            </a:r>
          </a:p>
          <a:p>
            <a:pPr>
              <a:buFont typeface="Wingdings" pitchFamily="2" charset="2"/>
              <a:buNone/>
            </a:pPr>
            <a:r>
              <a:rPr lang="en-US" altLang="zh-CN" b="1" dirty="0" smtClean="0">
                <a:solidFill>
                  <a:srgbClr val="FF0000"/>
                </a:solidFill>
                <a:ea typeface="宋体" pitchFamily="2" charset="-122"/>
              </a:rPr>
              <a:t>    </a:t>
            </a:r>
            <a:r>
              <a:rPr lang="en-US" altLang="zh-CN" b="1" dirty="0" smtClean="0">
                <a:solidFill>
                  <a:srgbClr val="FF0000"/>
                </a:solidFill>
                <a:ea typeface="宋体" pitchFamily="2" charset="-122"/>
              </a:rPr>
              <a:t>       </a:t>
            </a:r>
            <a:r>
              <a:rPr lang="en-US" altLang="zh-CN" b="1" dirty="0" err="1" smtClean="0">
                <a:solidFill>
                  <a:srgbClr val="000000"/>
                </a:solidFill>
                <a:ea typeface="宋体" pitchFamily="2" charset="-122"/>
              </a:rPr>
              <a:t>著名搜索引擎业界评论家</a:t>
            </a:r>
            <a:r>
              <a:rPr lang="en-US" altLang="zh-CN" b="1" dirty="0" err="1" smtClean="0">
                <a:solidFill>
                  <a:srgbClr val="000000"/>
                </a:solidFill>
                <a:ea typeface="宋体" pitchFamily="2" charset="-122"/>
              </a:rPr>
              <a:t>Danny</a:t>
            </a:r>
            <a:r>
              <a:rPr lang="en-US" altLang="zh-CN" b="1" dirty="0" smtClean="0">
                <a:solidFill>
                  <a:srgbClr val="000000"/>
                </a:solidFill>
                <a:ea typeface="宋体" pitchFamily="2" charset="-122"/>
              </a:rPr>
              <a:t> Sullivan曾经做过一个形象的比喻：如果你没把登录搜索引擎纳入你的总体网络营销计划，那么就好像在传统市场推广中不考虑电视、报刊等主流媒体一样。被搜索引擎收录是搜索营销的最基本的目标，一个企业的网站如果不被搜索引擎收录，那么通过搜索引擎就无法检索到这个网站，所以只有实现这个目标才有可能实现后面的营销目标。</a:t>
            </a:r>
            <a:r>
              <a:rPr lang="en-US" altLang="zh-CN" dirty="0" smtClean="0">
                <a:ea typeface="宋体" pitchFamily="2" charset="-122"/>
              </a:rPr>
              <a:t>    </a:t>
            </a:r>
            <a:endParaRPr lang="zh-CN" altLang="zh-CN" dirty="0" smtClean="0">
              <a:ea typeface="宋体" pitchFamily="2" charset="-122"/>
            </a:endParaRP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标题 1"/>
          <p:cNvSpPr>
            <a:spLocks noGrp="1" noChangeArrowheads="1"/>
          </p:cNvSpPr>
          <p:nvPr>
            <p:ph type="title"/>
          </p:nvPr>
        </p:nvSpPr>
        <p:spPr/>
        <p:txBody>
          <a:bodyPr/>
          <a:lstStyle/>
          <a:p>
            <a:r>
              <a:rPr lang="en-US" altLang="zh-CN" smtClean="0">
                <a:ea typeface="宋体" pitchFamily="2" charset="-122"/>
              </a:rPr>
              <a:t>6.2.2 </a:t>
            </a:r>
            <a:r>
              <a:rPr lang="zh-CN" altLang="en-US" smtClean="0">
                <a:ea typeface="宋体" pitchFamily="2" charset="-122"/>
              </a:rPr>
              <a:t>搜索引擎营销目标</a:t>
            </a:r>
          </a:p>
        </p:txBody>
      </p:sp>
      <p:sp>
        <p:nvSpPr>
          <p:cNvPr id="47107" name="内容占位符 2"/>
          <p:cNvSpPr>
            <a:spLocks noGrp="1" noChangeArrowheads="1"/>
          </p:cNvSpPr>
          <p:nvPr>
            <p:ph idx="1"/>
          </p:nvPr>
        </p:nvSpPr>
        <p:spPr/>
        <p:txBody>
          <a:bodyPr/>
          <a:lstStyle/>
          <a:p>
            <a:pPr>
              <a:buFont typeface="Wingdings" pitchFamily="2" charset="2"/>
              <a:buNone/>
            </a:pPr>
            <a:r>
              <a:rPr lang="zh-CN" altLang="en-US" b="1" smtClean="0">
                <a:solidFill>
                  <a:srgbClr val="FF0000"/>
                </a:solidFill>
                <a:ea typeface="宋体" pitchFamily="2" charset="-122"/>
              </a:rPr>
              <a:t>（</a:t>
            </a:r>
            <a:r>
              <a:rPr lang="en-US" altLang="zh-CN" b="1" smtClean="0">
                <a:solidFill>
                  <a:srgbClr val="FF0000"/>
                </a:solidFill>
                <a:ea typeface="宋体" pitchFamily="2" charset="-122"/>
              </a:rPr>
              <a:t>2</a:t>
            </a:r>
            <a:r>
              <a:rPr lang="zh-CN" altLang="zh-CN" b="1" smtClean="0">
                <a:solidFill>
                  <a:srgbClr val="FF0000"/>
                </a:solidFill>
                <a:ea typeface="宋体" pitchFamily="2" charset="-122"/>
              </a:rPr>
              <a:t>）搜索结果中排名靠前</a:t>
            </a:r>
            <a:r>
              <a:rPr lang="en-US" altLang="zh-CN" b="1" smtClean="0">
                <a:solidFill>
                  <a:srgbClr val="FF0000"/>
                </a:solidFill>
                <a:ea typeface="宋体" pitchFamily="2" charset="-122"/>
              </a:rPr>
              <a:t>  </a:t>
            </a:r>
            <a:r>
              <a:rPr lang="en-US" altLang="zh-CN" b="1" smtClean="0">
                <a:solidFill>
                  <a:srgbClr val="000000"/>
                </a:solidFill>
                <a:ea typeface="宋体" pitchFamily="2" charset="-122"/>
              </a:rPr>
              <a:t>一项消费行为调查显示，一般用户会点击搜索结果前三页或者前50名的链接，而对此后的网站链接就不愿意点击了。所以要想获得较高的访问量和客户点击数，那么出现在搜索结果的排名靠前是一个非常务实的目标。实践证明，排名位置的不同搜索引擎营销效果的影响非常大。</a:t>
            </a:r>
          </a:p>
          <a:p>
            <a:pPr>
              <a:buFont typeface="Wingdings" pitchFamily="2" charset="2"/>
              <a:buNone/>
            </a:pPr>
            <a:r>
              <a:rPr lang="zh-CN" altLang="zh-CN" b="1" smtClean="0">
                <a:solidFill>
                  <a:srgbClr val="FF0000"/>
                </a:solidFill>
                <a:ea typeface="宋体" pitchFamily="2" charset="-122"/>
              </a:rPr>
              <a:t>（</a:t>
            </a:r>
            <a:r>
              <a:rPr lang="en-US" altLang="zh-CN" b="1" smtClean="0">
                <a:solidFill>
                  <a:srgbClr val="FF0000"/>
                </a:solidFill>
                <a:ea typeface="宋体" pitchFamily="2" charset="-122"/>
              </a:rPr>
              <a:t>3</a:t>
            </a:r>
            <a:r>
              <a:rPr lang="zh-CN" altLang="zh-CN" b="1" smtClean="0">
                <a:solidFill>
                  <a:srgbClr val="FF0000"/>
                </a:solidFill>
                <a:ea typeface="宋体" pitchFamily="2" charset="-122"/>
              </a:rPr>
              <a:t>）增加用户点击率</a:t>
            </a:r>
            <a:r>
              <a:rPr lang="en-US" altLang="zh-CN" b="1" smtClean="0">
                <a:solidFill>
                  <a:srgbClr val="FF0000"/>
                </a:solidFill>
                <a:ea typeface="宋体" pitchFamily="2" charset="-122"/>
              </a:rPr>
              <a:t>  </a:t>
            </a:r>
            <a:r>
              <a:rPr lang="zh-CN" altLang="zh-CN" b="1" smtClean="0">
                <a:solidFill>
                  <a:srgbClr val="000000"/>
                </a:solidFill>
                <a:ea typeface="宋体" pitchFamily="2" charset="-122"/>
              </a:rPr>
              <a:t>只实现搜索结果中排名靠前，不一定就是非常合理的。这个部分只是实现了页面展现。要产生经济效益则需要增加用户的点击率，只有用户点击访问了目标网站，这个营销的效果才会进一步放大，从而实现客户转化的可能。</a:t>
            </a:r>
          </a:p>
        </p:txBody>
      </p:sp>
      <p:sp>
        <p:nvSpPr>
          <p:cNvPr id="47108" name="幻灯片编号占位符 5"/>
          <p:cNvSpPr>
            <a:spLocks noGrp="1" noChangeArrowheads="1"/>
          </p:cNvSpPr>
          <p:nvPr>
            <p:ph type="sldNum" sz="quarter" idx="12"/>
          </p:nvPr>
        </p:nvSpPr>
        <p:spPr>
          <a:noFill/>
          <a:ln>
            <a:headEnd/>
            <a:tailEnd/>
          </a:ln>
        </p:spPr>
        <p:txBody>
          <a:bodyPr/>
          <a:lstStyle/>
          <a:p>
            <a:fld id="{1ECB3D17-07A2-4A88-83D0-2558C98AF587}" type="slidenum">
              <a:rPr lang="en-US" altLang="zh-CN" smtClean="0">
                <a:ea typeface="宋体" pitchFamily="2" charset="-122"/>
              </a:rPr>
              <a:pPr/>
              <a:t>24</a:t>
            </a:fld>
            <a:endParaRPr lang="en-US" altLang="zh-CN" smtClean="0">
              <a:ea typeface="宋体"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标题 1"/>
          <p:cNvSpPr>
            <a:spLocks noGrp="1" noChangeArrowheads="1"/>
          </p:cNvSpPr>
          <p:nvPr>
            <p:ph type="title"/>
          </p:nvPr>
        </p:nvSpPr>
        <p:spPr/>
        <p:txBody>
          <a:bodyPr/>
          <a:lstStyle/>
          <a:p>
            <a:r>
              <a:rPr lang="en-US" altLang="zh-CN" smtClean="0">
                <a:ea typeface="宋体" pitchFamily="2" charset="-122"/>
              </a:rPr>
              <a:t>6.2.2  </a:t>
            </a:r>
            <a:r>
              <a:rPr lang="zh-CN" altLang="en-US" smtClean="0">
                <a:ea typeface="宋体" pitchFamily="2" charset="-122"/>
              </a:rPr>
              <a:t>搜索引擎营销目标</a:t>
            </a:r>
          </a:p>
        </p:txBody>
      </p:sp>
      <p:sp>
        <p:nvSpPr>
          <p:cNvPr id="48131" name="内容占位符 2"/>
          <p:cNvSpPr>
            <a:spLocks noGrp="1" noChangeArrowheads="1"/>
          </p:cNvSpPr>
          <p:nvPr>
            <p:ph idx="1"/>
          </p:nvPr>
        </p:nvSpPr>
        <p:spPr>
          <a:xfrm>
            <a:off x="-84138" y="1295400"/>
            <a:ext cx="9312276" cy="4953000"/>
          </a:xfrm>
        </p:spPr>
        <p:txBody>
          <a:bodyPr/>
          <a:lstStyle/>
          <a:p>
            <a:pPr>
              <a:buFont typeface="Wingdings" pitchFamily="2" charset="2"/>
              <a:buNone/>
            </a:pPr>
            <a:r>
              <a:rPr lang="zh-CN" altLang="zh-CN" b="1" smtClean="0">
                <a:solidFill>
                  <a:srgbClr val="FF0000"/>
                </a:solidFill>
                <a:ea typeface="宋体" pitchFamily="2" charset="-122"/>
              </a:rPr>
              <a:t>（</a:t>
            </a:r>
            <a:r>
              <a:rPr lang="en-US" altLang="zh-CN" b="1" smtClean="0">
                <a:solidFill>
                  <a:srgbClr val="FF0000"/>
                </a:solidFill>
                <a:ea typeface="宋体" pitchFamily="2" charset="-122"/>
              </a:rPr>
              <a:t>4</a:t>
            </a:r>
            <a:r>
              <a:rPr lang="zh-CN" altLang="zh-CN" b="1" smtClean="0">
                <a:solidFill>
                  <a:srgbClr val="FF0000"/>
                </a:solidFill>
                <a:ea typeface="宋体" pitchFamily="2" charset="-122"/>
              </a:rPr>
              <a:t>）将浏览者转化为顾客</a:t>
            </a:r>
            <a:r>
              <a:rPr lang="en-US" altLang="zh-CN" b="1" smtClean="0">
                <a:solidFill>
                  <a:srgbClr val="FF0000"/>
                </a:solidFill>
                <a:ea typeface="宋体" pitchFamily="2" charset="-122"/>
              </a:rPr>
              <a:t>  </a:t>
            </a:r>
            <a:r>
              <a:rPr lang="zh-CN" altLang="zh-CN" b="1" smtClean="0">
                <a:solidFill>
                  <a:srgbClr val="000000"/>
                </a:solidFill>
                <a:ea typeface="宋体" pitchFamily="2" charset="-122"/>
              </a:rPr>
              <a:t>这是一个潜在客户变为目标客户的过程。搜索引擎营销的基本思想是让用户发现信息，并到网站或网页上，通过点击进一步了解所需信息。但从目前的实际情况来看，仅仅做到被搜索引擎收录并且搜索结果中排名靠前，因为取得这样的效果实际上并不一定能增加用户的点击率，更不能保证将访问者转化为客户，因此搜索引擎营销的前两个目标仅仅是两个基本的目标，只有将浏览者转化为客户才是搜索引擎的最终目标。</a:t>
            </a:r>
          </a:p>
          <a:p>
            <a:pPr>
              <a:buFont typeface="Wingdings" pitchFamily="2" charset="2"/>
              <a:buNone/>
            </a:pPr>
            <a:r>
              <a:rPr lang="en-US" altLang="zh-CN" b="1" smtClean="0">
                <a:solidFill>
                  <a:srgbClr val="FF0000"/>
                </a:solidFill>
                <a:ea typeface="宋体" pitchFamily="2" charset="-122"/>
              </a:rPr>
              <a:t> </a:t>
            </a:r>
            <a:r>
              <a:rPr lang="zh-CN" altLang="zh-CN" b="1" smtClean="0">
                <a:solidFill>
                  <a:srgbClr val="FF0000"/>
                </a:solidFill>
                <a:ea typeface="宋体" pitchFamily="2" charset="-122"/>
              </a:rPr>
              <a:t>（</a:t>
            </a:r>
            <a:r>
              <a:rPr lang="en-US" altLang="zh-CN" b="1" smtClean="0">
                <a:solidFill>
                  <a:srgbClr val="FF0000"/>
                </a:solidFill>
                <a:ea typeface="宋体" pitchFamily="2" charset="-122"/>
              </a:rPr>
              <a:t>5</a:t>
            </a:r>
            <a:r>
              <a:rPr lang="zh-CN" altLang="zh-CN" b="1" smtClean="0">
                <a:solidFill>
                  <a:srgbClr val="FF0000"/>
                </a:solidFill>
                <a:ea typeface="宋体" pitchFamily="2" charset="-122"/>
              </a:rPr>
              <a:t>）提</a:t>
            </a:r>
            <a:r>
              <a:rPr lang="zh-CN" altLang="en-US" b="1" smtClean="0">
                <a:solidFill>
                  <a:srgbClr val="FF0000"/>
                </a:solidFill>
                <a:ea typeface="宋体" pitchFamily="2" charset="-122"/>
              </a:rPr>
              <a:t>高</a:t>
            </a:r>
            <a:r>
              <a:rPr lang="zh-CN" altLang="zh-CN" b="1" smtClean="0">
                <a:solidFill>
                  <a:srgbClr val="FF0000"/>
                </a:solidFill>
                <a:ea typeface="宋体" pitchFamily="2" charset="-122"/>
              </a:rPr>
              <a:t>品牌知名度</a:t>
            </a:r>
            <a:r>
              <a:rPr lang="en-US" altLang="zh-CN" b="1" smtClean="0">
                <a:solidFill>
                  <a:srgbClr val="FF0000"/>
                </a:solidFill>
                <a:ea typeface="宋体" pitchFamily="2" charset="-122"/>
              </a:rPr>
              <a:t>  </a:t>
            </a:r>
            <a:r>
              <a:rPr lang="zh-CN" altLang="zh-CN" b="1" smtClean="0">
                <a:solidFill>
                  <a:srgbClr val="000000"/>
                </a:solidFill>
                <a:ea typeface="宋体" pitchFamily="2" charset="-122"/>
              </a:rPr>
              <a:t>搜索引擎能够提高企业品牌知名度，同时促进产品的销售、产生引导或者增加访问量。尤其对于中小企业，在品牌宣传投入不足的情况下，利用搜索引擎营销快速实现品牌知名度的提升是非常好的策略。</a:t>
            </a:r>
          </a:p>
          <a:p>
            <a:pPr>
              <a:buFont typeface="Wingdings" pitchFamily="2" charset="2"/>
              <a:buNone/>
            </a:pPr>
            <a:r>
              <a:rPr lang="en-US" altLang="zh-CN" smtClean="0">
                <a:solidFill>
                  <a:srgbClr val="000000"/>
                </a:solidFill>
                <a:ea typeface="宋体" pitchFamily="2" charset="-122"/>
              </a:rPr>
              <a:t>           </a:t>
            </a:r>
            <a:r>
              <a:rPr lang="zh-CN" altLang="zh-CN" b="1" smtClean="0">
                <a:solidFill>
                  <a:srgbClr val="000000"/>
                </a:solidFill>
                <a:ea typeface="宋体" pitchFamily="2" charset="-122"/>
              </a:rPr>
              <a:t>在明确了搜索引擎营销价值和目标之后，需要了解不同类型的搜索引擎的营销方法，到目前为止，最主要的搜索引擎营销方式有搜索引擎优化和搜索引擎付费推广两种形式。</a:t>
            </a:r>
          </a:p>
          <a:p>
            <a:endParaRPr lang="zh-CN" altLang="zh-CN" b="1" smtClean="0">
              <a:solidFill>
                <a:srgbClr val="000000"/>
              </a:solidFill>
              <a:ea typeface="宋体" pitchFamily="2" charset="-122"/>
            </a:endParaRPr>
          </a:p>
        </p:txBody>
      </p:sp>
      <p:sp>
        <p:nvSpPr>
          <p:cNvPr id="48132" name="幻灯片编号占位符 5"/>
          <p:cNvSpPr>
            <a:spLocks noGrp="1" noChangeArrowheads="1"/>
          </p:cNvSpPr>
          <p:nvPr>
            <p:ph type="sldNum" sz="quarter" idx="12"/>
          </p:nvPr>
        </p:nvSpPr>
        <p:spPr>
          <a:noFill/>
          <a:ln>
            <a:headEnd/>
            <a:tailEnd/>
          </a:ln>
        </p:spPr>
        <p:txBody>
          <a:bodyPr/>
          <a:lstStyle/>
          <a:p>
            <a:fld id="{B7E8E59C-BB67-46A9-BF6C-701ECFDE5FE1}" type="slidenum">
              <a:rPr lang="en-US" altLang="zh-CN" smtClean="0">
                <a:ea typeface="宋体" pitchFamily="2" charset="-122"/>
              </a:rPr>
              <a:pPr/>
              <a:t>25</a:t>
            </a:fld>
            <a:endParaRPr lang="en-US" altLang="zh-CN" smtClean="0">
              <a:ea typeface="宋体"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灯片编号占位符 5"/>
          <p:cNvSpPr>
            <a:spLocks noGrp="1" noChangeArrowheads="1"/>
          </p:cNvSpPr>
          <p:nvPr>
            <p:ph type="sldNum" sz="quarter" idx="12"/>
          </p:nvPr>
        </p:nvSpPr>
        <p:spPr>
          <a:noFill/>
          <a:ln>
            <a:headEnd/>
            <a:tailEnd/>
          </a:ln>
        </p:spPr>
        <p:txBody>
          <a:bodyPr/>
          <a:lstStyle/>
          <a:p>
            <a:fld id="{89B9C4D0-4CA8-4126-8AEB-9ADEEBD9BD0A}" type="slidenum">
              <a:rPr lang="en-US" altLang="zh-CN" smtClean="0">
                <a:ea typeface="宋体" pitchFamily="2" charset="-122"/>
              </a:rPr>
              <a:pPr/>
              <a:t>26</a:t>
            </a:fld>
            <a:endParaRPr lang="en-US" altLang="zh-CN" smtClean="0">
              <a:ea typeface="宋体" pitchFamily="2" charset="-122"/>
            </a:endParaRPr>
          </a:p>
        </p:txBody>
      </p:sp>
      <p:sp>
        <p:nvSpPr>
          <p:cNvPr id="49155" name="Rectangle 2"/>
          <p:cNvSpPr>
            <a:spLocks noChangeArrowheads="1"/>
          </p:cNvSpPr>
          <p:nvPr>
            <p:ph type="title"/>
          </p:nvPr>
        </p:nvSpPr>
        <p:spPr/>
        <p:txBody>
          <a:bodyPr/>
          <a:lstStyle/>
          <a:p>
            <a:pPr eaLnBrk="1" hangingPunct="1"/>
            <a:r>
              <a:rPr lang="en-US" altLang="zh-CN" smtClean="0">
                <a:ea typeface="宋体" pitchFamily="2" charset="-122"/>
              </a:rPr>
              <a:t>6.2.3 </a:t>
            </a:r>
            <a:r>
              <a:rPr lang="zh-CN" altLang="en-US" smtClean="0">
                <a:ea typeface="宋体" pitchFamily="2" charset="-122"/>
              </a:rPr>
              <a:t>搜索引擎优化</a:t>
            </a:r>
            <a:endParaRPr lang="zh-CN" altLang="zh-CN" smtClean="0">
              <a:ea typeface="宋体" pitchFamily="2" charset="-122"/>
            </a:endParaRPr>
          </a:p>
        </p:txBody>
      </p:sp>
      <p:sp>
        <p:nvSpPr>
          <p:cNvPr id="49156" name="Rectangle 3"/>
          <p:cNvSpPr>
            <a:spLocks noGrp="1" noChangeArrowheads="1"/>
          </p:cNvSpPr>
          <p:nvPr>
            <p:ph idx="1"/>
          </p:nvPr>
        </p:nvSpPr>
        <p:spPr>
          <a:xfrm>
            <a:off x="381000" y="1523999"/>
            <a:ext cx="8362950" cy="4684889"/>
          </a:xfrm>
        </p:spPr>
        <p:txBody>
          <a:bodyPr/>
          <a:lstStyle/>
          <a:p>
            <a:pPr marL="0" eaLnBrk="1" hangingPunct="1">
              <a:lnSpc>
                <a:spcPct val="125000"/>
              </a:lnSpc>
              <a:buFont typeface="Wingdings" pitchFamily="2" charset="2"/>
              <a:buNone/>
            </a:pPr>
            <a:r>
              <a:rPr lang="en-US" altLang="zh-CN" b="1" dirty="0" smtClean="0">
                <a:solidFill>
                  <a:srgbClr val="000000"/>
                </a:solidFill>
                <a:ea typeface="宋体" pitchFamily="2" charset="-122"/>
              </a:rPr>
              <a:t>       </a:t>
            </a:r>
            <a:r>
              <a:rPr lang="en-US" altLang="zh-CN" b="1" dirty="0" err="1" smtClean="0">
                <a:solidFill>
                  <a:srgbClr val="000000"/>
                </a:solidFill>
                <a:ea typeface="宋体" pitchFamily="2" charset="-122"/>
              </a:rPr>
              <a:t>搜索引擎优化</a:t>
            </a:r>
            <a:r>
              <a:rPr lang="en-US" altLang="zh-CN" b="1" dirty="0" err="1" smtClean="0">
                <a:solidFill>
                  <a:srgbClr val="000000"/>
                </a:solidFill>
                <a:latin typeface="Times New Roman" pitchFamily="18" charset="0"/>
                <a:ea typeface="宋体" pitchFamily="2" charset="-122"/>
                <a:cs typeface="Times New Roman" pitchFamily="18" charset="0"/>
              </a:rPr>
              <a:t>（Search</a:t>
            </a:r>
            <a:r>
              <a:rPr lang="en-US" altLang="zh-CN" b="1" dirty="0" smtClean="0">
                <a:solidFill>
                  <a:srgbClr val="000000"/>
                </a:solidFill>
                <a:latin typeface="Times New Roman" pitchFamily="18" charset="0"/>
                <a:ea typeface="宋体" pitchFamily="2" charset="-122"/>
                <a:cs typeface="Times New Roman" pitchFamily="18" charset="0"/>
              </a:rPr>
              <a:t> Engine Optimization，SEO）</a:t>
            </a:r>
            <a:r>
              <a:rPr lang="en-US" altLang="zh-CN" b="1" dirty="0" smtClean="0">
                <a:solidFill>
                  <a:srgbClr val="000000"/>
                </a:solidFill>
                <a:ea typeface="宋体" pitchFamily="2" charset="-122"/>
              </a:rPr>
              <a:t>就是让网站更容易被搜索引擎收录，并且当用户通过搜索引擎进行检索时在检索结果中获得好的排名位置，通过出现在排名中较前的位置来获得更多的关注与点击访问量。</a:t>
            </a:r>
            <a:r>
              <a:rPr lang="en-US" altLang="zh-CN" b="1" dirty="0" err="1" smtClean="0">
                <a:solidFill>
                  <a:srgbClr val="000000"/>
                </a:solidFill>
                <a:ea typeface="宋体" pitchFamily="2" charset="-122"/>
              </a:rPr>
              <a:t>由于</a:t>
            </a:r>
            <a:r>
              <a:rPr lang="en-US" altLang="zh-CN" b="1" dirty="0" err="1" smtClean="0">
                <a:solidFill>
                  <a:srgbClr val="000000"/>
                </a:solidFill>
                <a:latin typeface="Times New Roman" pitchFamily="18" charset="0"/>
                <a:ea typeface="宋体" pitchFamily="2" charset="-122"/>
                <a:cs typeface="Times New Roman" pitchFamily="18" charset="0"/>
              </a:rPr>
              <a:t>SEO</a:t>
            </a:r>
            <a:r>
              <a:rPr lang="en-US" altLang="zh-CN" b="1" dirty="0" err="1" smtClean="0">
                <a:solidFill>
                  <a:srgbClr val="000000"/>
                </a:solidFill>
                <a:ea typeface="宋体" pitchFamily="2" charset="-122"/>
              </a:rPr>
              <a:t>的性价比非常高，效果立竿见影，所以得到了大家的认同和喜爱，几乎成为必用的网络推广手段之一</a:t>
            </a:r>
            <a:r>
              <a:rPr lang="en-US" altLang="zh-CN" b="1" dirty="0" smtClean="0">
                <a:solidFill>
                  <a:srgbClr val="000000"/>
                </a:solidFill>
                <a:ea typeface="宋体" pitchFamily="2" charset="-122"/>
              </a:rPr>
              <a:t>。</a:t>
            </a:r>
          </a:p>
          <a:p>
            <a:pPr marL="0">
              <a:lnSpc>
                <a:spcPct val="125000"/>
              </a:lnSpc>
              <a:buFont typeface="Wingdings" pitchFamily="2" charset="2"/>
              <a:buNone/>
            </a:pPr>
            <a:r>
              <a:rPr lang="en-US" altLang="zh-CN" b="1" dirty="0" smtClean="0">
                <a:solidFill>
                  <a:srgbClr val="000000"/>
                </a:solidFill>
                <a:ea typeface="宋体" pitchFamily="2" charset="-122"/>
              </a:rPr>
              <a:t>       </a:t>
            </a:r>
            <a:r>
              <a:rPr lang="en-US" altLang="zh-CN" b="1" dirty="0" smtClean="0">
                <a:solidFill>
                  <a:srgbClr val="000000"/>
                </a:solidFill>
                <a:ea typeface="宋体" pitchFamily="2" charset="-122"/>
              </a:rPr>
              <a:t>需要提醒的是，当一个网站建成后、或网站完成优化后要及时主动提交给搜索引擎，以便让它的Spider程序系统及时把这个网站的相关网页信息提取病纳入到索引数据库中。</a:t>
            </a:r>
            <a:r>
              <a:rPr lang="en-US" altLang="zh-CN" b="1" dirty="0" err="1" smtClean="0">
                <a:solidFill>
                  <a:srgbClr val="000000"/>
                </a:solidFill>
                <a:ea typeface="宋体" pitchFamily="2" charset="-122"/>
              </a:rPr>
              <a:t>每个搜索引擎都有提交入口</a:t>
            </a:r>
            <a:r>
              <a:rPr lang="en-US" altLang="zh-CN" b="1" dirty="0" smtClean="0">
                <a:solidFill>
                  <a:srgbClr val="000000"/>
                </a:solidFill>
                <a:ea typeface="宋体" pitchFamily="2" charset="-122"/>
              </a:rPr>
              <a:t>。</a:t>
            </a:r>
          </a:p>
          <a:p>
            <a:pPr marL="0" eaLnBrk="1" hangingPunct="1">
              <a:lnSpc>
                <a:spcPct val="125000"/>
              </a:lnSpc>
              <a:buFont typeface="Wingdings" pitchFamily="2" charset="2"/>
              <a:buNone/>
            </a:pPr>
            <a:endParaRPr lang="zh-CN" altLang="zh-CN" dirty="0" smtClean="0">
              <a:solidFill>
                <a:srgbClr val="000000"/>
              </a:solidFill>
              <a:ea typeface="宋体" pitchFamily="2" charset="-122"/>
            </a:endParaRP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灯片编号占位符 5"/>
          <p:cNvSpPr>
            <a:spLocks noGrp="1" noChangeArrowheads="1"/>
          </p:cNvSpPr>
          <p:nvPr>
            <p:ph type="sldNum" sz="quarter" idx="12"/>
          </p:nvPr>
        </p:nvSpPr>
        <p:spPr>
          <a:noFill/>
          <a:ln>
            <a:headEnd/>
            <a:tailEnd/>
          </a:ln>
        </p:spPr>
        <p:txBody>
          <a:bodyPr/>
          <a:lstStyle/>
          <a:p>
            <a:fld id="{12C3A7C5-E2D3-4A1E-AC7A-5B45A11D4B43}" type="slidenum">
              <a:rPr lang="en-US" altLang="zh-CN" smtClean="0">
                <a:ea typeface="宋体" pitchFamily="2" charset="-122"/>
              </a:rPr>
              <a:pPr/>
              <a:t>27</a:t>
            </a:fld>
            <a:endParaRPr lang="en-US" altLang="zh-CN" smtClean="0">
              <a:ea typeface="宋体" pitchFamily="2" charset="-122"/>
            </a:endParaRPr>
          </a:p>
        </p:txBody>
      </p:sp>
      <p:sp>
        <p:nvSpPr>
          <p:cNvPr id="50179" name="Rectangle 2"/>
          <p:cNvSpPr>
            <a:spLocks noChangeArrowheads="1"/>
          </p:cNvSpPr>
          <p:nvPr>
            <p:ph type="title"/>
          </p:nvPr>
        </p:nvSpPr>
        <p:spPr/>
        <p:txBody>
          <a:bodyPr/>
          <a:lstStyle/>
          <a:p>
            <a:pPr eaLnBrk="1" hangingPunct="1"/>
            <a:r>
              <a:rPr lang="en-US" altLang="zh-CN" smtClean="0">
                <a:ea typeface="宋体" pitchFamily="2" charset="-122"/>
              </a:rPr>
              <a:t>6.2.3 </a:t>
            </a:r>
            <a:r>
              <a:rPr lang="zh-CN" altLang="en-US" smtClean="0">
                <a:ea typeface="宋体" pitchFamily="2" charset="-122"/>
              </a:rPr>
              <a:t>搜索引擎优化</a:t>
            </a:r>
            <a:endParaRPr lang="zh-CN" altLang="zh-CN" smtClean="0">
              <a:ea typeface="宋体" pitchFamily="2" charset="-122"/>
            </a:endParaRPr>
          </a:p>
        </p:txBody>
      </p:sp>
      <p:sp>
        <p:nvSpPr>
          <p:cNvPr id="50180" name="Rectangle 3"/>
          <p:cNvSpPr>
            <a:spLocks noGrp="1" noChangeArrowheads="1"/>
          </p:cNvSpPr>
          <p:nvPr>
            <p:ph idx="1"/>
          </p:nvPr>
        </p:nvSpPr>
        <p:spPr>
          <a:xfrm>
            <a:off x="427038" y="1447800"/>
            <a:ext cx="8362950" cy="5029200"/>
          </a:xfrm>
        </p:spPr>
        <p:txBody>
          <a:bodyPr/>
          <a:lstStyle/>
          <a:p>
            <a:pPr marL="0" eaLnBrk="1" hangingPunct="1">
              <a:buFont typeface="Wingdings" pitchFamily="2" charset="2"/>
              <a:buNone/>
            </a:pPr>
            <a:r>
              <a:rPr lang="zh-CN" altLang="en-US" b="1" dirty="0" smtClean="0">
                <a:solidFill>
                  <a:srgbClr val="FF0000"/>
                </a:solidFill>
                <a:ea typeface="宋体" pitchFamily="2" charset="-122"/>
              </a:rPr>
              <a:t>（</a:t>
            </a:r>
            <a:r>
              <a:rPr lang="en-US" altLang="zh-CN" b="1" dirty="0" smtClean="0">
                <a:solidFill>
                  <a:srgbClr val="FF0000"/>
                </a:solidFill>
                <a:ea typeface="宋体" pitchFamily="2" charset="-122"/>
              </a:rPr>
              <a:t>1</a:t>
            </a:r>
            <a:r>
              <a:rPr lang="zh-CN" altLang="en-US" b="1" dirty="0" smtClean="0">
                <a:solidFill>
                  <a:srgbClr val="FF0000"/>
                </a:solidFill>
                <a:ea typeface="宋体" pitchFamily="2" charset="-122"/>
              </a:rPr>
              <a:t>）关键词选择   </a:t>
            </a:r>
            <a:endParaRPr lang="en-US" altLang="zh-CN" b="1" dirty="0" smtClean="0">
              <a:solidFill>
                <a:srgbClr val="FF0000"/>
              </a:solidFill>
              <a:ea typeface="宋体" pitchFamily="2" charset="-122"/>
            </a:endParaRPr>
          </a:p>
          <a:p>
            <a:pPr marL="0" eaLnBrk="1" hangingPunct="1">
              <a:lnSpc>
                <a:spcPct val="150000"/>
              </a:lnSpc>
              <a:buFont typeface="Wingdings" pitchFamily="2" charset="2"/>
              <a:buNone/>
            </a:pPr>
            <a:r>
              <a:rPr lang="zh-CN" altLang="en-US" sz="2300" b="1" dirty="0" smtClean="0">
                <a:solidFill>
                  <a:srgbClr val="000000"/>
                </a:solidFill>
                <a:ea typeface="宋体" pitchFamily="2" charset="-122"/>
              </a:rPr>
              <a:t>       网站在实施搜索引擎优化过程中首先需要明确网站主推的核心关键词，再围绕核心关键词进行排列组合产生关键词组或短句。对企业、商家而言，核心关键词就是他们的经营范围，如主要产品或核心服务名称、行业定位以及企业名称或品牌名称等。</a:t>
            </a:r>
          </a:p>
          <a:p>
            <a:pPr marL="0" eaLnBrk="1" hangingPunct="1">
              <a:buFont typeface="Wingdings" pitchFamily="2" charset="2"/>
              <a:buNone/>
            </a:pPr>
            <a:r>
              <a:rPr lang="zh-CN" altLang="en-US" sz="2300" b="1" dirty="0" smtClean="0">
                <a:solidFill>
                  <a:srgbClr val="006600"/>
                </a:solidFill>
                <a:ea typeface="宋体" pitchFamily="2" charset="-122"/>
              </a:rPr>
              <a:t> </a:t>
            </a:r>
            <a:endParaRPr lang="zh-CN" altLang="zh-CN" sz="2300" b="1" dirty="0" smtClean="0">
              <a:solidFill>
                <a:srgbClr val="000000"/>
              </a:solidFill>
              <a:ea typeface="宋体" pitchFamily="2" charset="-122"/>
            </a:endParaRPr>
          </a:p>
          <a:p>
            <a:pPr marL="0" eaLnBrk="1" hangingPunct="1">
              <a:buFont typeface="Wingdings" pitchFamily="2" charset="2"/>
              <a:buNone/>
            </a:pPr>
            <a:endParaRPr lang="zh-CN" altLang="zh-CN" b="1" dirty="0" smtClean="0">
              <a:solidFill>
                <a:srgbClr val="000000"/>
              </a:solidFill>
              <a:ea typeface="宋体" pitchFamily="2" charset="-122"/>
            </a:endParaRP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灯片编号占位符 5"/>
          <p:cNvSpPr>
            <a:spLocks noGrp="1" noChangeArrowheads="1"/>
          </p:cNvSpPr>
          <p:nvPr>
            <p:ph type="sldNum" sz="quarter" idx="12"/>
          </p:nvPr>
        </p:nvSpPr>
        <p:spPr>
          <a:noFill/>
          <a:ln>
            <a:headEnd/>
            <a:tailEnd/>
          </a:ln>
        </p:spPr>
        <p:txBody>
          <a:bodyPr/>
          <a:lstStyle/>
          <a:p>
            <a:fld id="{DE2A144C-8AAC-447D-8A50-05998FDA5D3F}" type="slidenum">
              <a:rPr lang="en-US" altLang="zh-CN" smtClean="0">
                <a:ea typeface="宋体" pitchFamily="2" charset="-122"/>
              </a:rPr>
              <a:pPr/>
              <a:t>28</a:t>
            </a:fld>
            <a:endParaRPr lang="en-US" altLang="zh-CN" smtClean="0">
              <a:ea typeface="宋体" pitchFamily="2" charset="-122"/>
            </a:endParaRPr>
          </a:p>
        </p:txBody>
      </p:sp>
      <p:sp>
        <p:nvSpPr>
          <p:cNvPr id="51203" name="Rectangle 2"/>
          <p:cNvSpPr>
            <a:spLocks noChangeArrowheads="1"/>
          </p:cNvSpPr>
          <p:nvPr>
            <p:ph type="title"/>
          </p:nvPr>
        </p:nvSpPr>
        <p:spPr/>
        <p:txBody>
          <a:bodyPr/>
          <a:lstStyle/>
          <a:p>
            <a:pPr eaLnBrk="1" hangingPunct="1"/>
            <a:r>
              <a:rPr lang="en-US" altLang="zh-CN" smtClean="0">
                <a:ea typeface="宋体" pitchFamily="2" charset="-122"/>
              </a:rPr>
              <a:t>6.2.3  </a:t>
            </a:r>
            <a:r>
              <a:rPr lang="zh-CN" altLang="en-US" smtClean="0">
                <a:ea typeface="宋体" pitchFamily="2" charset="-122"/>
              </a:rPr>
              <a:t>搜索引擎优化</a:t>
            </a:r>
            <a:endParaRPr lang="zh-CN" altLang="zh-CN" smtClean="0">
              <a:ea typeface="宋体" pitchFamily="2" charset="-122"/>
            </a:endParaRPr>
          </a:p>
        </p:txBody>
      </p:sp>
      <p:sp>
        <p:nvSpPr>
          <p:cNvPr id="51204" name="Rectangle 3"/>
          <p:cNvSpPr>
            <a:spLocks noChangeArrowheads="1"/>
          </p:cNvSpPr>
          <p:nvPr>
            <p:ph idx="1"/>
          </p:nvPr>
        </p:nvSpPr>
        <p:spPr>
          <a:xfrm>
            <a:off x="395288" y="1524000"/>
            <a:ext cx="8362950" cy="4267200"/>
          </a:xfrm>
        </p:spPr>
        <p:txBody>
          <a:bodyPr/>
          <a:lstStyle/>
          <a:p>
            <a:pPr marL="0" eaLnBrk="1" hangingPunct="1">
              <a:buFont typeface="Wingdings" pitchFamily="2" charset="2"/>
              <a:buNone/>
            </a:pPr>
            <a:r>
              <a:rPr lang="zh-CN" altLang="en-US" b="1" smtClean="0">
                <a:solidFill>
                  <a:srgbClr val="FF0000"/>
                </a:solidFill>
                <a:ea typeface="宋体" pitchFamily="2" charset="-122"/>
              </a:rPr>
              <a:t>（</a:t>
            </a:r>
            <a:r>
              <a:rPr lang="en-US" altLang="zh-CN" b="1" smtClean="0">
                <a:solidFill>
                  <a:srgbClr val="FF0000"/>
                </a:solidFill>
                <a:ea typeface="宋体" pitchFamily="2" charset="-122"/>
              </a:rPr>
              <a:t>2</a:t>
            </a:r>
            <a:r>
              <a:rPr lang="zh-CN" altLang="en-US" b="1" smtClean="0">
                <a:solidFill>
                  <a:srgbClr val="FF0000"/>
                </a:solidFill>
                <a:ea typeface="宋体" pitchFamily="2" charset="-122"/>
              </a:rPr>
              <a:t>）关键词密度  </a:t>
            </a:r>
            <a:endParaRPr lang="en-US" altLang="zh-CN" b="1" smtClean="0">
              <a:solidFill>
                <a:srgbClr val="FF0000"/>
              </a:solidFill>
              <a:ea typeface="宋体" pitchFamily="2" charset="-122"/>
            </a:endParaRPr>
          </a:p>
          <a:p>
            <a:pPr marL="0" eaLnBrk="1" hangingPunct="1">
              <a:lnSpc>
                <a:spcPct val="114000"/>
              </a:lnSpc>
              <a:buFont typeface="Wingdings" pitchFamily="2" charset="2"/>
              <a:buNone/>
            </a:pPr>
            <a:r>
              <a:rPr lang="zh-CN" altLang="en-US" b="1" smtClean="0">
                <a:solidFill>
                  <a:srgbClr val="000000"/>
                </a:solidFill>
                <a:ea typeface="宋体" pitchFamily="2" charset="-122"/>
              </a:rPr>
              <a:t>       </a:t>
            </a:r>
            <a:r>
              <a:rPr lang="zh-CN" altLang="zh-CN" b="1" smtClean="0">
                <a:solidFill>
                  <a:srgbClr val="000000"/>
                </a:solidFill>
                <a:ea typeface="宋体" pitchFamily="2" charset="-122"/>
              </a:rPr>
              <a:t>确定关键词，需要在网页文本中适当出现这些关键词，关键词在网页中出现的频次，即关键词密度，为在一个页面中，关键词占所有该页面中总的文字的比例；该指标对搜索引擎的优化起到重要作用。关键词密度一般在2%-8%较为合适，超过这一标准就有过高或过低之嫌。切记避免进行关键词堆砌，即一页中关键词的出现不是根据内容的需要安排，而是为了讨好搜索引擎人为堆砌关键词。</a:t>
            </a: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灯片编号占位符 5"/>
          <p:cNvSpPr>
            <a:spLocks noGrp="1" noChangeArrowheads="1"/>
          </p:cNvSpPr>
          <p:nvPr>
            <p:ph type="sldNum" sz="quarter" idx="12"/>
          </p:nvPr>
        </p:nvSpPr>
        <p:spPr>
          <a:noFill/>
          <a:ln>
            <a:headEnd/>
            <a:tailEnd/>
          </a:ln>
        </p:spPr>
        <p:txBody>
          <a:bodyPr/>
          <a:lstStyle/>
          <a:p>
            <a:fld id="{1E41BEB3-B224-400C-AE1A-6B4E93C4ED2E}" type="slidenum">
              <a:rPr lang="en-US" altLang="zh-CN" smtClean="0">
                <a:ea typeface="宋体" pitchFamily="2" charset="-122"/>
              </a:rPr>
              <a:pPr/>
              <a:t>29</a:t>
            </a:fld>
            <a:endParaRPr lang="en-US" altLang="zh-CN" smtClean="0">
              <a:ea typeface="宋体" pitchFamily="2" charset="-122"/>
            </a:endParaRPr>
          </a:p>
        </p:txBody>
      </p:sp>
      <p:sp>
        <p:nvSpPr>
          <p:cNvPr id="52227" name="Rectangle 2"/>
          <p:cNvSpPr>
            <a:spLocks noChangeArrowheads="1"/>
          </p:cNvSpPr>
          <p:nvPr>
            <p:ph type="title"/>
          </p:nvPr>
        </p:nvSpPr>
        <p:spPr/>
        <p:txBody>
          <a:bodyPr/>
          <a:lstStyle/>
          <a:p>
            <a:pPr eaLnBrk="1" hangingPunct="1"/>
            <a:r>
              <a:rPr lang="en-US" altLang="zh-CN" smtClean="0">
                <a:ea typeface="宋体" pitchFamily="2" charset="-122"/>
              </a:rPr>
              <a:t>6.2.3 </a:t>
            </a:r>
            <a:r>
              <a:rPr lang="zh-CN" altLang="en-US" smtClean="0">
                <a:ea typeface="宋体" pitchFamily="2" charset="-122"/>
              </a:rPr>
              <a:t>搜索引擎优化</a:t>
            </a:r>
            <a:endParaRPr lang="zh-CN" altLang="zh-CN" smtClean="0">
              <a:ea typeface="宋体" pitchFamily="2" charset="-122"/>
            </a:endParaRPr>
          </a:p>
        </p:txBody>
      </p:sp>
      <p:sp>
        <p:nvSpPr>
          <p:cNvPr id="52228" name="Rectangle 3"/>
          <p:cNvSpPr>
            <a:spLocks noGrp="1" noChangeArrowheads="1"/>
          </p:cNvSpPr>
          <p:nvPr>
            <p:ph idx="1"/>
          </p:nvPr>
        </p:nvSpPr>
        <p:spPr>
          <a:xfrm>
            <a:off x="152400" y="1371600"/>
            <a:ext cx="8839200" cy="4724400"/>
          </a:xfrm>
        </p:spPr>
        <p:txBody>
          <a:bodyPr/>
          <a:lstStyle/>
          <a:p>
            <a:pPr eaLnBrk="1" hangingPunct="1">
              <a:buFont typeface="Wingdings" pitchFamily="2" charset="2"/>
              <a:buNone/>
            </a:pPr>
            <a:r>
              <a:rPr lang="zh-CN" altLang="en-US" b="1" dirty="0" smtClean="0">
                <a:solidFill>
                  <a:srgbClr val="FF0000"/>
                </a:solidFill>
                <a:ea typeface="宋体" pitchFamily="2" charset="-122"/>
              </a:rPr>
              <a:t>（</a:t>
            </a:r>
            <a:r>
              <a:rPr lang="en-US" altLang="zh-CN" b="1" dirty="0" smtClean="0">
                <a:solidFill>
                  <a:srgbClr val="FF0000"/>
                </a:solidFill>
                <a:ea typeface="宋体" pitchFamily="2" charset="-122"/>
              </a:rPr>
              <a:t>3</a:t>
            </a:r>
            <a:r>
              <a:rPr lang="zh-CN" altLang="en-US" b="1" dirty="0" smtClean="0">
                <a:solidFill>
                  <a:srgbClr val="FF0000"/>
                </a:solidFill>
                <a:ea typeface="宋体" pitchFamily="2" charset="-122"/>
              </a:rPr>
              <a:t>）关键词分布</a:t>
            </a:r>
            <a:endParaRPr lang="en-US" altLang="zh-CN" b="1" dirty="0" smtClean="0">
              <a:solidFill>
                <a:srgbClr val="FF0000"/>
              </a:solidFill>
              <a:ea typeface="宋体" pitchFamily="2" charset="-122"/>
            </a:endParaRPr>
          </a:p>
          <a:p>
            <a:pPr eaLnBrk="1" hangingPunct="1">
              <a:lnSpc>
                <a:spcPct val="150000"/>
              </a:lnSpc>
              <a:buFont typeface="Wingdings" pitchFamily="2" charset="2"/>
              <a:buNone/>
            </a:pPr>
            <a:r>
              <a:rPr lang="zh-CN" altLang="en-US" sz="2300" b="1" dirty="0" smtClean="0">
                <a:solidFill>
                  <a:srgbClr val="000000"/>
                </a:solidFill>
                <a:ea typeface="宋体" pitchFamily="2" charset="-122"/>
              </a:rPr>
              <a:t>        关键词的分布应遵循无所不在，有所侧重的原则，主要分布在网页的以下几个位置：网页代码中</a:t>
            </a:r>
            <a:r>
              <a:rPr lang="zh-CN" altLang="en-US" sz="2300" b="1" dirty="0" smtClean="0">
                <a:solidFill>
                  <a:srgbClr val="000000"/>
                </a:solidFill>
                <a:latin typeface="Times New Roman" pitchFamily="18" charset="0"/>
                <a:ea typeface="宋体" pitchFamily="2" charset="-122"/>
                <a:cs typeface="Times New Roman" pitchFamily="18" charset="0"/>
              </a:rPr>
              <a:t>meta标签、网页正文最吸引注意力的地方、超链接文本（锚文本、图片Alt</a:t>
            </a:r>
            <a:r>
              <a:rPr lang="zh-CN" altLang="en-US" sz="2300" b="1" dirty="0" smtClean="0">
                <a:solidFill>
                  <a:srgbClr val="000000"/>
                </a:solidFill>
                <a:ea typeface="宋体" pitchFamily="2" charset="-122"/>
              </a:rPr>
              <a:t>属性、以及域名或文件夹命名。</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3"/>
          <p:cNvSpPr>
            <a:spLocks noChangeShapeType="1"/>
          </p:cNvSpPr>
          <p:nvPr/>
        </p:nvSpPr>
        <p:spPr bwMode="auto">
          <a:xfrm>
            <a:off x="1601788" y="2359025"/>
            <a:ext cx="5942012" cy="3175"/>
          </a:xfrm>
          <a:prstGeom prst="line">
            <a:avLst/>
          </a:prstGeom>
          <a:noFill/>
          <a:ln w="25400">
            <a:solidFill>
              <a:srgbClr val="5F5F5F"/>
            </a:solidFill>
            <a:prstDash val="sysDot"/>
            <a:round/>
            <a:headEnd/>
            <a:tailEnd type="oval" w="med" len="med"/>
          </a:ln>
        </p:spPr>
        <p:txBody>
          <a:bodyPr wrap="none" anchor="ctr"/>
          <a:lstStyle/>
          <a:p>
            <a:pPr eaLnBrk="0" hangingPunct="0">
              <a:defRPr/>
            </a:pPr>
            <a:endParaRPr lang="zh-CN" altLang="en-US">
              <a:solidFill>
                <a:srgbClr val="4D4D4D"/>
              </a:solidFill>
              <a:latin typeface="Arial" charset="0"/>
              <a:ea typeface="+mn-ea"/>
            </a:endParaRPr>
          </a:p>
        </p:txBody>
      </p:sp>
      <p:grpSp>
        <p:nvGrpSpPr>
          <p:cNvPr id="25603" name="Group 4"/>
          <p:cNvGrpSpPr>
            <a:grpSpLocks/>
          </p:cNvGrpSpPr>
          <p:nvPr/>
        </p:nvGrpSpPr>
        <p:grpSpPr bwMode="auto">
          <a:xfrm>
            <a:off x="1357313" y="2252663"/>
            <a:ext cx="180975" cy="180975"/>
            <a:chOff x="0" y="0"/>
            <a:chExt cx="115" cy="115"/>
          </a:xfrm>
        </p:grpSpPr>
        <p:sp>
          <p:nvSpPr>
            <p:cNvPr id="25616" name="AutoShape 5"/>
            <p:cNvSpPr>
              <a:spLocks noChangeArrowheads="1"/>
            </p:cNvSpPr>
            <p:nvPr/>
          </p:nvSpPr>
          <p:spPr bwMode="auto">
            <a:xfrm rot="2700000">
              <a:off x="0" y="0"/>
              <a:ext cx="115" cy="115"/>
            </a:xfrm>
            <a:prstGeom prst="rtTriangle">
              <a:avLst/>
            </a:prstGeom>
            <a:solidFill>
              <a:srgbClr val="808080"/>
            </a:solidFill>
            <a:ln w="9525">
              <a:noFill/>
              <a:miter lim="800000"/>
              <a:headEnd/>
              <a:tailEnd/>
            </a:ln>
          </p:spPr>
          <p:txBody>
            <a:bodyPr wrap="none" anchor="ctr"/>
            <a:lstStyle/>
            <a:p>
              <a:pPr>
                <a:buFont typeface="Arial" pitchFamily="34" charset="0"/>
                <a:buNone/>
              </a:pPr>
              <a:endParaRPr lang="zh-CN" altLang="en-US" sz="2800">
                <a:solidFill>
                  <a:srgbClr val="4D4D4D"/>
                </a:solidFill>
              </a:endParaRPr>
            </a:p>
          </p:txBody>
        </p:sp>
        <p:sp>
          <p:nvSpPr>
            <p:cNvPr id="25617" name="AutoShape 6"/>
            <p:cNvSpPr>
              <a:spLocks noChangeArrowheads="1"/>
            </p:cNvSpPr>
            <p:nvPr/>
          </p:nvSpPr>
          <p:spPr bwMode="auto">
            <a:xfrm rot="18900000" flipH="1">
              <a:off x="0" y="0"/>
              <a:ext cx="115" cy="115"/>
            </a:xfrm>
            <a:prstGeom prst="rtTriangle">
              <a:avLst/>
            </a:prstGeom>
            <a:solidFill>
              <a:schemeClr val="hlink"/>
            </a:solidFill>
            <a:ln w="9525">
              <a:noFill/>
              <a:miter lim="800000"/>
              <a:headEnd/>
              <a:tailEnd/>
            </a:ln>
          </p:spPr>
          <p:txBody>
            <a:bodyPr wrap="none" anchor="ctr"/>
            <a:lstStyle/>
            <a:p>
              <a:pPr>
                <a:buFont typeface="Arial" pitchFamily="34" charset="0"/>
                <a:buNone/>
              </a:pPr>
              <a:endParaRPr lang="zh-CN" altLang="en-US" sz="2800">
                <a:solidFill>
                  <a:srgbClr val="4D4D4D"/>
                </a:solidFill>
              </a:endParaRPr>
            </a:p>
          </p:txBody>
        </p:sp>
      </p:grpSp>
      <p:sp>
        <p:nvSpPr>
          <p:cNvPr id="6" name="Text Box 7"/>
          <p:cNvSpPr txBox="1">
            <a:spLocks noChangeArrowheads="1"/>
          </p:cNvSpPr>
          <p:nvPr/>
        </p:nvSpPr>
        <p:spPr bwMode="auto">
          <a:xfrm>
            <a:off x="1676400" y="1905000"/>
            <a:ext cx="3086100" cy="369888"/>
          </a:xfrm>
          <a:prstGeom prst="rect">
            <a:avLst/>
          </a:prstGeom>
          <a:noFill/>
          <a:ln w="9525">
            <a:noFill/>
            <a:miter lim="800000"/>
            <a:headEnd/>
            <a:tailEnd/>
          </a:ln>
        </p:spPr>
        <p:txBody>
          <a:bodyPr wrap="none">
            <a:spAutoFit/>
          </a:bodyPr>
          <a:lstStyle/>
          <a:p>
            <a:pPr eaLnBrk="0" hangingPunct="0">
              <a:buFont typeface="Arial" pitchFamily="34" charset="0"/>
              <a:buNone/>
              <a:defRPr/>
            </a:pPr>
            <a:r>
              <a:rPr lang="en-US" altLang="zh-CN" dirty="0">
                <a:solidFill>
                  <a:srgbClr val="4D4D4D"/>
                </a:solidFill>
                <a:latin typeface="Arial" charset="0"/>
                <a:ea typeface="+mn-ea"/>
              </a:rPr>
              <a:t>6.1.1</a:t>
            </a:r>
            <a:r>
              <a:rPr lang="zh-CN" altLang="en-US" dirty="0">
                <a:solidFill>
                  <a:srgbClr val="4D4D4D"/>
                </a:solidFill>
                <a:latin typeface="Arial" charset="0"/>
                <a:ea typeface="+mn-ea"/>
              </a:rPr>
              <a:t> 网络营销的概念和特点</a:t>
            </a:r>
          </a:p>
        </p:txBody>
      </p:sp>
      <p:sp>
        <p:nvSpPr>
          <p:cNvPr id="7" name="Line 8"/>
          <p:cNvSpPr>
            <a:spLocks noChangeShapeType="1"/>
          </p:cNvSpPr>
          <p:nvPr/>
        </p:nvSpPr>
        <p:spPr bwMode="auto">
          <a:xfrm>
            <a:off x="1601788" y="3273425"/>
            <a:ext cx="6018212" cy="3175"/>
          </a:xfrm>
          <a:prstGeom prst="line">
            <a:avLst/>
          </a:prstGeom>
          <a:noFill/>
          <a:ln w="25400">
            <a:solidFill>
              <a:srgbClr val="5F5F5F"/>
            </a:solidFill>
            <a:prstDash val="sysDot"/>
            <a:round/>
            <a:headEnd/>
            <a:tailEnd type="oval" w="med" len="med"/>
          </a:ln>
        </p:spPr>
        <p:txBody>
          <a:bodyPr wrap="none" anchor="ctr"/>
          <a:lstStyle/>
          <a:p>
            <a:pPr eaLnBrk="0" hangingPunct="0">
              <a:defRPr/>
            </a:pPr>
            <a:endParaRPr lang="zh-CN" altLang="en-US">
              <a:solidFill>
                <a:srgbClr val="4D4D4D"/>
              </a:solidFill>
              <a:latin typeface="Arial" charset="0"/>
              <a:ea typeface="+mn-ea"/>
            </a:endParaRPr>
          </a:p>
        </p:txBody>
      </p:sp>
      <p:grpSp>
        <p:nvGrpSpPr>
          <p:cNvPr id="25606" name="Group 9"/>
          <p:cNvGrpSpPr>
            <a:grpSpLocks/>
          </p:cNvGrpSpPr>
          <p:nvPr/>
        </p:nvGrpSpPr>
        <p:grpSpPr bwMode="auto">
          <a:xfrm>
            <a:off x="1357313" y="3167063"/>
            <a:ext cx="180975" cy="180975"/>
            <a:chOff x="0" y="0"/>
            <a:chExt cx="115" cy="115"/>
          </a:xfrm>
        </p:grpSpPr>
        <p:sp>
          <p:nvSpPr>
            <p:cNvPr id="25614" name="AutoShape 10"/>
            <p:cNvSpPr>
              <a:spLocks noChangeArrowheads="1"/>
            </p:cNvSpPr>
            <p:nvPr/>
          </p:nvSpPr>
          <p:spPr bwMode="auto">
            <a:xfrm rot="2700000">
              <a:off x="0" y="0"/>
              <a:ext cx="115" cy="115"/>
            </a:xfrm>
            <a:prstGeom prst="rtTriangle">
              <a:avLst/>
            </a:prstGeom>
            <a:solidFill>
              <a:srgbClr val="808080"/>
            </a:solidFill>
            <a:ln w="9525">
              <a:noFill/>
              <a:miter lim="800000"/>
              <a:headEnd/>
              <a:tailEnd/>
            </a:ln>
          </p:spPr>
          <p:txBody>
            <a:bodyPr wrap="none" anchor="ctr"/>
            <a:lstStyle/>
            <a:p>
              <a:pPr>
                <a:buFont typeface="Arial" pitchFamily="34" charset="0"/>
                <a:buNone/>
              </a:pPr>
              <a:endParaRPr lang="zh-CN" altLang="en-US" sz="2800">
                <a:solidFill>
                  <a:srgbClr val="4D4D4D"/>
                </a:solidFill>
              </a:endParaRPr>
            </a:p>
          </p:txBody>
        </p:sp>
        <p:sp>
          <p:nvSpPr>
            <p:cNvPr id="25615" name="AutoShape 11"/>
            <p:cNvSpPr>
              <a:spLocks noChangeArrowheads="1"/>
            </p:cNvSpPr>
            <p:nvPr/>
          </p:nvSpPr>
          <p:spPr bwMode="auto">
            <a:xfrm rot="18900000" flipH="1">
              <a:off x="0" y="0"/>
              <a:ext cx="115" cy="115"/>
            </a:xfrm>
            <a:prstGeom prst="rtTriangle">
              <a:avLst/>
            </a:prstGeom>
            <a:solidFill>
              <a:schemeClr val="folHlink"/>
            </a:solidFill>
            <a:ln w="9525">
              <a:noFill/>
              <a:miter lim="800000"/>
              <a:headEnd/>
              <a:tailEnd/>
            </a:ln>
          </p:spPr>
          <p:txBody>
            <a:bodyPr wrap="none" anchor="ctr"/>
            <a:lstStyle/>
            <a:p>
              <a:pPr>
                <a:buFont typeface="Arial" pitchFamily="34" charset="0"/>
                <a:buNone/>
              </a:pPr>
              <a:endParaRPr lang="zh-CN" altLang="en-US" sz="2800">
                <a:solidFill>
                  <a:srgbClr val="4D4D4D"/>
                </a:solidFill>
              </a:endParaRPr>
            </a:p>
          </p:txBody>
        </p:sp>
      </p:grpSp>
      <p:sp>
        <p:nvSpPr>
          <p:cNvPr id="11" name="Text Box 12"/>
          <p:cNvSpPr txBox="1">
            <a:spLocks noChangeArrowheads="1"/>
          </p:cNvSpPr>
          <p:nvPr/>
        </p:nvSpPr>
        <p:spPr bwMode="auto">
          <a:xfrm>
            <a:off x="1676400" y="2819400"/>
            <a:ext cx="3317875" cy="369888"/>
          </a:xfrm>
          <a:prstGeom prst="rect">
            <a:avLst/>
          </a:prstGeom>
          <a:noFill/>
          <a:ln w="9525">
            <a:noFill/>
            <a:miter lim="800000"/>
            <a:headEnd/>
            <a:tailEnd/>
          </a:ln>
        </p:spPr>
        <p:txBody>
          <a:bodyPr wrap="none">
            <a:spAutoFit/>
          </a:bodyPr>
          <a:lstStyle/>
          <a:p>
            <a:pPr eaLnBrk="0" hangingPunct="0">
              <a:buFont typeface="Arial" pitchFamily="34" charset="0"/>
              <a:buNone/>
              <a:defRPr/>
            </a:pPr>
            <a:r>
              <a:rPr lang="en-US" altLang="zh-CN" dirty="0">
                <a:solidFill>
                  <a:srgbClr val="4D4D4D"/>
                </a:solidFill>
                <a:latin typeface="Arial" charset="0"/>
                <a:ea typeface="+mn-ea"/>
              </a:rPr>
              <a:t>6.1.2 </a:t>
            </a:r>
            <a:r>
              <a:rPr lang="zh-CN" altLang="en-US" dirty="0">
                <a:solidFill>
                  <a:srgbClr val="4D4D4D"/>
                </a:solidFill>
                <a:latin typeface="Arial" charset="0"/>
                <a:ea typeface="+mn-ea"/>
              </a:rPr>
              <a:t>传统市场营销与网络营销</a:t>
            </a:r>
          </a:p>
        </p:txBody>
      </p:sp>
      <p:sp>
        <p:nvSpPr>
          <p:cNvPr id="12" name="Line 13"/>
          <p:cNvSpPr>
            <a:spLocks noChangeShapeType="1"/>
          </p:cNvSpPr>
          <p:nvPr/>
        </p:nvSpPr>
        <p:spPr bwMode="auto">
          <a:xfrm>
            <a:off x="1601788" y="4191000"/>
            <a:ext cx="6018212" cy="0"/>
          </a:xfrm>
          <a:prstGeom prst="line">
            <a:avLst/>
          </a:prstGeom>
          <a:noFill/>
          <a:ln w="25400">
            <a:solidFill>
              <a:srgbClr val="5F5F5F"/>
            </a:solidFill>
            <a:prstDash val="sysDot"/>
            <a:round/>
            <a:headEnd/>
            <a:tailEnd type="oval" w="med" len="med"/>
          </a:ln>
        </p:spPr>
        <p:txBody>
          <a:bodyPr wrap="none" anchor="ctr"/>
          <a:lstStyle/>
          <a:p>
            <a:pPr eaLnBrk="0" hangingPunct="0">
              <a:defRPr/>
            </a:pPr>
            <a:endParaRPr lang="zh-CN" altLang="en-US">
              <a:solidFill>
                <a:srgbClr val="4D4D4D"/>
              </a:solidFill>
              <a:latin typeface="Arial" charset="0"/>
              <a:ea typeface="+mn-ea"/>
            </a:endParaRPr>
          </a:p>
        </p:txBody>
      </p:sp>
      <p:grpSp>
        <p:nvGrpSpPr>
          <p:cNvPr id="25609" name="Group 14"/>
          <p:cNvGrpSpPr>
            <a:grpSpLocks/>
          </p:cNvGrpSpPr>
          <p:nvPr/>
        </p:nvGrpSpPr>
        <p:grpSpPr bwMode="auto">
          <a:xfrm>
            <a:off x="1357313" y="4084638"/>
            <a:ext cx="180975" cy="180975"/>
            <a:chOff x="0" y="0"/>
            <a:chExt cx="115" cy="115"/>
          </a:xfrm>
        </p:grpSpPr>
        <p:sp>
          <p:nvSpPr>
            <p:cNvPr id="25612" name="AutoShape 15"/>
            <p:cNvSpPr>
              <a:spLocks noChangeArrowheads="1"/>
            </p:cNvSpPr>
            <p:nvPr/>
          </p:nvSpPr>
          <p:spPr bwMode="auto">
            <a:xfrm rot="2700000">
              <a:off x="0" y="0"/>
              <a:ext cx="115" cy="115"/>
            </a:xfrm>
            <a:prstGeom prst="rtTriangle">
              <a:avLst/>
            </a:prstGeom>
            <a:solidFill>
              <a:srgbClr val="808080"/>
            </a:solidFill>
            <a:ln w="9525">
              <a:noFill/>
              <a:miter lim="800000"/>
              <a:headEnd/>
              <a:tailEnd/>
            </a:ln>
          </p:spPr>
          <p:txBody>
            <a:bodyPr wrap="none" anchor="ctr"/>
            <a:lstStyle/>
            <a:p>
              <a:pPr>
                <a:buFont typeface="Arial" pitchFamily="34" charset="0"/>
                <a:buNone/>
              </a:pPr>
              <a:endParaRPr lang="zh-CN" altLang="en-US" sz="2800">
                <a:solidFill>
                  <a:srgbClr val="4D4D4D"/>
                </a:solidFill>
              </a:endParaRPr>
            </a:p>
          </p:txBody>
        </p:sp>
        <p:sp>
          <p:nvSpPr>
            <p:cNvPr id="25613" name="AutoShape 16"/>
            <p:cNvSpPr>
              <a:spLocks noChangeArrowheads="1"/>
            </p:cNvSpPr>
            <p:nvPr/>
          </p:nvSpPr>
          <p:spPr bwMode="auto">
            <a:xfrm rot="18900000" flipH="1">
              <a:off x="0" y="0"/>
              <a:ext cx="115" cy="115"/>
            </a:xfrm>
            <a:prstGeom prst="rtTriangle">
              <a:avLst/>
            </a:prstGeom>
            <a:solidFill>
              <a:schemeClr val="accent2"/>
            </a:solidFill>
            <a:ln w="9525">
              <a:noFill/>
              <a:miter lim="800000"/>
              <a:headEnd/>
              <a:tailEnd/>
            </a:ln>
          </p:spPr>
          <p:txBody>
            <a:bodyPr wrap="none" anchor="ctr"/>
            <a:lstStyle/>
            <a:p>
              <a:pPr>
                <a:buFont typeface="Arial" pitchFamily="34" charset="0"/>
                <a:buNone/>
              </a:pPr>
              <a:endParaRPr lang="zh-CN" altLang="en-US" sz="2800">
                <a:solidFill>
                  <a:srgbClr val="4D4D4D"/>
                </a:solidFill>
              </a:endParaRPr>
            </a:p>
          </p:txBody>
        </p:sp>
      </p:grpSp>
      <p:sp>
        <p:nvSpPr>
          <p:cNvPr id="16" name="Text Box 17"/>
          <p:cNvSpPr txBox="1">
            <a:spLocks noChangeArrowheads="1"/>
          </p:cNvSpPr>
          <p:nvPr/>
        </p:nvSpPr>
        <p:spPr bwMode="auto">
          <a:xfrm>
            <a:off x="1676400" y="3733800"/>
            <a:ext cx="2389188" cy="369888"/>
          </a:xfrm>
          <a:prstGeom prst="rect">
            <a:avLst/>
          </a:prstGeom>
          <a:noFill/>
          <a:ln w="9525">
            <a:noFill/>
            <a:miter lim="800000"/>
            <a:headEnd/>
            <a:tailEnd/>
          </a:ln>
        </p:spPr>
        <p:txBody>
          <a:bodyPr wrap="none">
            <a:spAutoFit/>
          </a:bodyPr>
          <a:lstStyle/>
          <a:p>
            <a:pPr eaLnBrk="0" hangingPunct="0">
              <a:buFont typeface="Arial" pitchFamily="34" charset="0"/>
              <a:buNone/>
              <a:defRPr/>
            </a:pPr>
            <a:r>
              <a:rPr lang="en-US" altLang="zh-CN" dirty="0">
                <a:solidFill>
                  <a:srgbClr val="4D4D4D"/>
                </a:solidFill>
                <a:latin typeface="Arial" charset="0"/>
                <a:ea typeface="+mn-ea"/>
              </a:rPr>
              <a:t>6.1.3 </a:t>
            </a:r>
            <a:r>
              <a:rPr lang="zh-CN" altLang="en-US" dirty="0">
                <a:solidFill>
                  <a:srgbClr val="4D4D4D"/>
                </a:solidFill>
                <a:latin typeface="Arial" charset="0"/>
                <a:ea typeface="+mn-ea"/>
              </a:rPr>
              <a:t>网络营销的功能</a:t>
            </a:r>
          </a:p>
        </p:txBody>
      </p:sp>
      <p:sp>
        <p:nvSpPr>
          <p:cNvPr id="22" name="Rectangle 2"/>
          <p:cNvSpPr txBox="1">
            <a:spLocks noChangeArrowheads="1"/>
          </p:cNvSpPr>
          <p:nvPr/>
        </p:nvSpPr>
        <p:spPr bwMode="auto">
          <a:xfrm>
            <a:off x="2590800" y="228600"/>
            <a:ext cx="6300788" cy="603250"/>
          </a:xfrm>
          <a:prstGeom prst="rect">
            <a:avLst/>
          </a:prstGeom>
          <a:noFill/>
          <a:ln w="9525">
            <a:noFill/>
            <a:miter lim="800000"/>
            <a:headEnd/>
            <a:tailEnd/>
          </a:ln>
        </p:spPr>
        <p:txBody>
          <a:bodyPr anchor="ctr"/>
          <a:lstStyle/>
          <a:p>
            <a:pPr>
              <a:defRPr/>
            </a:pPr>
            <a:r>
              <a:rPr lang="en-US" altLang="zh-CN" sz="3200" kern="0" dirty="0">
                <a:solidFill>
                  <a:srgbClr val="FFFFFF"/>
                </a:solidFill>
                <a:latin typeface="Arial"/>
                <a:ea typeface="宋体" pitchFamily="2" charset="-122"/>
              </a:rPr>
              <a:t>6</a:t>
            </a:r>
            <a:r>
              <a:rPr lang="zh-CN" altLang="en-US" sz="3200" kern="0" dirty="0">
                <a:solidFill>
                  <a:srgbClr val="FFFFFF"/>
                </a:solidFill>
                <a:latin typeface="Arial"/>
                <a:ea typeface="宋体" pitchFamily="2" charset="-122"/>
              </a:rPr>
              <a:t>.1 网络营销概述</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灯片编号占位符 5"/>
          <p:cNvSpPr>
            <a:spLocks noGrp="1" noChangeArrowheads="1"/>
          </p:cNvSpPr>
          <p:nvPr>
            <p:ph type="sldNum" sz="quarter" idx="12"/>
          </p:nvPr>
        </p:nvSpPr>
        <p:spPr>
          <a:noFill/>
          <a:ln>
            <a:headEnd/>
            <a:tailEnd/>
          </a:ln>
        </p:spPr>
        <p:txBody>
          <a:bodyPr/>
          <a:lstStyle/>
          <a:p>
            <a:fld id="{74AA077E-CFB0-47FD-B4D6-DC0790DF27D6}" type="slidenum">
              <a:rPr lang="en-US" altLang="zh-CN" smtClean="0">
                <a:ea typeface="宋体" pitchFamily="2" charset="-122"/>
              </a:rPr>
              <a:pPr/>
              <a:t>30</a:t>
            </a:fld>
            <a:endParaRPr lang="en-US" altLang="zh-CN" smtClean="0">
              <a:ea typeface="宋体" pitchFamily="2" charset="-122"/>
            </a:endParaRPr>
          </a:p>
        </p:txBody>
      </p:sp>
      <p:sp>
        <p:nvSpPr>
          <p:cNvPr id="53251" name="Rectangle 2"/>
          <p:cNvSpPr>
            <a:spLocks noChangeArrowheads="1"/>
          </p:cNvSpPr>
          <p:nvPr>
            <p:ph type="title"/>
          </p:nvPr>
        </p:nvSpPr>
        <p:spPr/>
        <p:txBody>
          <a:bodyPr/>
          <a:lstStyle/>
          <a:p>
            <a:pPr eaLnBrk="1" hangingPunct="1"/>
            <a:r>
              <a:rPr lang="en-US" altLang="zh-CN" smtClean="0">
                <a:ea typeface="宋体" pitchFamily="2" charset="-122"/>
              </a:rPr>
              <a:t>6.2.3 </a:t>
            </a:r>
            <a:r>
              <a:rPr lang="zh-CN" altLang="en-US" smtClean="0">
                <a:ea typeface="宋体" pitchFamily="2" charset="-122"/>
              </a:rPr>
              <a:t>搜索引擎优化</a:t>
            </a:r>
            <a:endParaRPr lang="zh-CN" altLang="zh-CN" smtClean="0">
              <a:ea typeface="宋体" pitchFamily="2" charset="-122"/>
            </a:endParaRPr>
          </a:p>
        </p:txBody>
      </p:sp>
      <p:sp>
        <p:nvSpPr>
          <p:cNvPr id="53252" name="Rectangle 3"/>
          <p:cNvSpPr>
            <a:spLocks noChangeArrowheads="1"/>
          </p:cNvSpPr>
          <p:nvPr>
            <p:ph idx="1"/>
          </p:nvPr>
        </p:nvSpPr>
        <p:spPr>
          <a:xfrm>
            <a:off x="138113" y="1371600"/>
            <a:ext cx="8839200" cy="4724400"/>
          </a:xfrm>
        </p:spPr>
        <p:txBody>
          <a:bodyPr/>
          <a:lstStyle/>
          <a:p>
            <a:pPr marL="0" eaLnBrk="1" hangingPunct="1">
              <a:lnSpc>
                <a:spcPct val="114000"/>
              </a:lnSpc>
              <a:buFont typeface="Wingdings" pitchFamily="2" charset="2"/>
              <a:buNone/>
            </a:pPr>
            <a:r>
              <a:rPr lang="zh-CN" altLang="en-US" b="1" dirty="0" smtClean="0">
                <a:solidFill>
                  <a:srgbClr val="FF0000"/>
                </a:solidFill>
                <a:ea typeface="宋体" pitchFamily="2" charset="-122"/>
              </a:rPr>
              <a:t>（</a:t>
            </a:r>
            <a:r>
              <a:rPr lang="en-US" altLang="zh-CN" b="1" dirty="0" smtClean="0">
                <a:solidFill>
                  <a:srgbClr val="FF0000"/>
                </a:solidFill>
                <a:ea typeface="宋体" pitchFamily="2" charset="-122"/>
              </a:rPr>
              <a:t>4</a:t>
            </a:r>
            <a:r>
              <a:rPr lang="zh-CN" altLang="en-US" b="1" dirty="0" smtClean="0">
                <a:solidFill>
                  <a:srgbClr val="FF0000"/>
                </a:solidFill>
                <a:ea typeface="宋体" pitchFamily="2" charset="-122"/>
              </a:rPr>
              <a:t>） 网站外部链接与搜索引擎优化  </a:t>
            </a:r>
            <a:endParaRPr lang="en-US" altLang="zh-CN" b="1" dirty="0" smtClean="0">
              <a:solidFill>
                <a:srgbClr val="FF0000"/>
              </a:solidFill>
              <a:ea typeface="宋体" pitchFamily="2" charset="-122"/>
            </a:endParaRPr>
          </a:p>
          <a:p>
            <a:pPr marL="0" eaLnBrk="1" hangingPunct="1">
              <a:lnSpc>
                <a:spcPct val="114000"/>
              </a:lnSpc>
              <a:buFont typeface="Wingdings" pitchFamily="2" charset="2"/>
              <a:buNone/>
            </a:pPr>
            <a:r>
              <a:rPr lang="en-US" altLang="zh-CN" sz="2300" dirty="0" smtClean="0">
                <a:solidFill>
                  <a:srgbClr val="000000"/>
                </a:solidFill>
                <a:ea typeface="宋体" pitchFamily="2" charset="-122"/>
              </a:rPr>
              <a:t>        </a:t>
            </a:r>
            <a:r>
              <a:rPr lang="en-US" altLang="zh-CN" sz="2300" b="1" dirty="0" smtClean="0">
                <a:solidFill>
                  <a:srgbClr val="000000"/>
                </a:solidFill>
                <a:ea typeface="宋体" pitchFamily="2" charset="-122"/>
              </a:rPr>
              <a:t>网站外部链接是指网站A与网站B之间互换首页链接、频道链接等，通过交换相关度好的网站可以提升自身网站的权重（PR值:用于衡量网站的影响力与重要程度）。</a:t>
            </a:r>
            <a:r>
              <a:rPr lang="en-US" altLang="zh-CN" sz="2300" b="1" dirty="0" err="1" smtClean="0">
                <a:solidFill>
                  <a:srgbClr val="000000"/>
                </a:solidFill>
                <a:ea typeface="宋体" pitchFamily="2" charset="-122"/>
              </a:rPr>
              <a:t>由于技术型搜索引擎把一个网站被其他网站链接的数量作为评估网站级别的因素之一，因此在搜索引擎优化中需要适当考虑网站链接</a:t>
            </a:r>
            <a:r>
              <a:rPr lang="en-US" altLang="zh-CN" sz="2300" b="1" dirty="0" smtClean="0">
                <a:solidFill>
                  <a:srgbClr val="000000"/>
                </a:solidFill>
                <a:ea typeface="宋体" pitchFamily="2" charset="-122"/>
              </a:rPr>
              <a:t>。</a:t>
            </a:r>
            <a:r>
              <a:rPr lang="en-US" altLang="zh-CN" sz="2300" b="1" dirty="0" err="1" smtClean="0">
                <a:solidFill>
                  <a:srgbClr val="000000"/>
                </a:solidFill>
                <a:ea typeface="宋体" pitchFamily="2" charset="-122"/>
              </a:rPr>
              <a:t>网站外部链接的主要作用体现在：外部链接可以有效增加网站的整体权重，相关度高的链接作用是巨大的</a:t>
            </a:r>
            <a:r>
              <a:rPr lang="en-US" altLang="zh-CN" sz="2300" b="1" dirty="0" smtClean="0">
                <a:solidFill>
                  <a:srgbClr val="000000"/>
                </a:solidFill>
                <a:ea typeface="宋体" pitchFamily="2" charset="-122"/>
              </a:rPr>
              <a:t>。</a:t>
            </a:r>
            <a:r>
              <a:rPr lang="en-US" altLang="zh-CN" sz="2300" b="1" dirty="0" err="1" smtClean="0">
                <a:solidFill>
                  <a:srgbClr val="000000"/>
                </a:solidFill>
                <a:ea typeface="宋体" pitchFamily="2" charset="-122"/>
              </a:rPr>
              <a:t>外部链接在优化过程中可谓是必不可少，外部链接实际就是一种投票的方式，高权重的A网站如果链接B网站就是A网站给B网站投了一票</a:t>
            </a:r>
            <a:r>
              <a:rPr lang="en-US" altLang="zh-CN" sz="2300" b="1" dirty="0" smtClean="0">
                <a:solidFill>
                  <a:srgbClr val="000000"/>
                </a:solidFill>
                <a:ea typeface="宋体" pitchFamily="2" charset="-122"/>
              </a:rPr>
              <a:t>。</a:t>
            </a:r>
            <a:r>
              <a:rPr lang="en-US" altLang="zh-CN" sz="2300" b="1" dirty="0" err="1" smtClean="0">
                <a:solidFill>
                  <a:srgbClr val="000000"/>
                </a:solidFill>
                <a:ea typeface="宋体" pitchFamily="2" charset="-122"/>
              </a:rPr>
              <a:t>搜索引擎也会认为B网站是一个高质量的网站，权重方面也得到一定的提升</a:t>
            </a:r>
            <a:r>
              <a:rPr lang="en-US" altLang="zh-CN" sz="2300" b="1" dirty="0" smtClean="0">
                <a:solidFill>
                  <a:srgbClr val="000000"/>
                </a:solidFill>
                <a:ea typeface="宋体" pitchFamily="2" charset="-122"/>
              </a:rPr>
              <a:t>。</a:t>
            </a:r>
            <a:endParaRPr lang="en-US" altLang="zh-CN" sz="2300" b="1" dirty="0" smtClean="0">
              <a:solidFill>
                <a:srgbClr val="000000"/>
              </a:solidFill>
              <a:ea typeface="宋体" pitchFamily="2" charset="-122"/>
            </a:endParaRP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灯片编号占位符 5"/>
          <p:cNvSpPr>
            <a:spLocks noGrp="1" noChangeArrowheads="1"/>
          </p:cNvSpPr>
          <p:nvPr>
            <p:ph type="sldNum" sz="quarter" idx="12"/>
          </p:nvPr>
        </p:nvSpPr>
        <p:spPr>
          <a:noFill/>
          <a:ln>
            <a:headEnd/>
            <a:tailEnd/>
          </a:ln>
        </p:spPr>
        <p:txBody>
          <a:bodyPr/>
          <a:lstStyle/>
          <a:p>
            <a:fld id="{1582CE7F-0EF4-463C-AB8E-00125916DE90}" type="slidenum">
              <a:rPr lang="en-US" altLang="zh-CN" smtClean="0">
                <a:ea typeface="宋体" pitchFamily="2" charset="-122"/>
              </a:rPr>
              <a:pPr/>
              <a:t>31</a:t>
            </a:fld>
            <a:endParaRPr lang="en-US" altLang="zh-CN" smtClean="0">
              <a:ea typeface="宋体" pitchFamily="2" charset="-122"/>
            </a:endParaRPr>
          </a:p>
        </p:txBody>
      </p:sp>
      <p:sp>
        <p:nvSpPr>
          <p:cNvPr id="54275" name="Rectangle 2"/>
          <p:cNvSpPr>
            <a:spLocks noChangeArrowheads="1"/>
          </p:cNvSpPr>
          <p:nvPr>
            <p:ph type="title"/>
          </p:nvPr>
        </p:nvSpPr>
        <p:spPr/>
        <p:txBody>
          <a:bodyPr/>
          <a:lstStyle/>
          <a:p>
            <a:pPr eaLnBrk="1" hangingPunct="1"/>
            <a:r>
              <a:rPr lang="en-US" altLang="zh-CN" smtClean="0">
                <a:ea typeface="宋体" pitchFamily="2" charset="-122"/>
              </a:rPr>
              <a:t>6.2.4. </a:t>
            </a:r>
            <a:r>
              <a:rPr lang="zh-CN" altLang="en-US" smtClean="0">
                <a:ea typeface="宋体" pitchFamily="2" charset="-122"/>
              </a:rPr>
              <a:t>搜索引擎付费推广</a:t>
            </a:r>
            <a:endParaRPr lang="zh-CN" altLang="zh-CN" smtClean="0">
              <a:ea typeface="宋体" pitchFamily="2" charset="-122"/>
            </a:endParaRPr>
          </a:p>
        </p:txBody>
      </p:sp>
      <p:sp>
        <p:nvSpPr>
          <p:cNvPr id="54276" name="Rectangle 3"/>
          <p:cNvSpPr>
            <a:spLocks noChangeArrowheads="1"/>
          </p:cNvSpPr>
          <p:nvPr>
            <p:ph idx="1"/>
          </p:nvPr>
        </p:nvSpPr>
        <p:spPr>
          <a:xfrm>
            <a:off x="457200" y="1752600"/>
            <a:ext cx="8362950" cy="4343400"/>
          </a:xfrm>
        </p:spPr>
        <p:txBody>
          <a:bodyPr/>
          <a:lstStyle/>
          <a:p>
            <a:pPr marL="0" eaLnBrk="1" hangingPunct="1">
              <a:buFont typeface="Wingdings" pitchFamily="2" charset="2"/>
              <a:buNone/>
            </a:pPr>
            <a:r>
              <a:rPr lang="zh-CN" altLang="en-US" sz="2300" b="1" smtClean="0">
                <a:solidFill>
                  <a:srgbClr val="000000"/>
                </a:solidFill>
                <a:ea typeface="宋体" pitchFamily="2" charset="-122"/>
              </a:rPr>
              <a:t>       搜索引擎优化与搜索引擎付费推广之间的区别在于，前者是企业主花钱请外边的公司来对公司的网站进行搜索引擎优化（可以针对不同的搜索引擎），后者是企业主出钱请搜索引擎将自己公司网站的排名往前移，企业主出的钱比它的竞争者多，企业主公司网站往往就可以排在搜索引擎的前列，典型特征是在搜索结果中的公司网址后面出现“广告”的字样。</a:t>
            </a:r>
          </a:p>
          <a:p>
            <a:pPr marL="0" eaLnBrk="1" hangingPunct="1">
              <a:buFont typeface="Wingdings" pitchFamily="2" charset="2"/>
              <a:buNone/>
            </a:pPr>
            <a:endParaRPr lang="zh-CN" altLang="zh-CN" b="1" smtClean="0">
              <a:solidFill>
                <a:srgbClr val="000000"/>
              </a:solidFill>
              <a:ea typeface="宋体" pitchFamily="2" charset="-122"/>
            </a:endParaRP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灯片编号占位符 5"/>
          <p:cNvSpPr>
            <a:spLocks noGrp="1" noChangeArrowheads="1"/>
          </p:cNvSpPr>
          <p:nvPr>
            <p:ph type="sldNum" sz="quarter" idx="12"/>
          </p:nvPr>
        </p:nvSpPr>
        <p:spPr>
          <a:noFill/>
          <a:ln>
            <a:headEnd/>
            <a:tailEnd/>
          </a:ln>
        </p:spPr>
        <p:txBody>
          <a:bodyPr/>
          <a:lstStyle/>
          <a:p>
            <a:fld id="{BE81A2B2-B5BE-4FE1-BDB8-50823477B850}" type="slidenum">
              <a:rPr lang="en-US" altLang="zh-CN" smtClean="0">
                <a:ea typeface="宋体" pitchFamily="2" charset="-122"/>
              </a:rPr>
              <a:pPr/>
              <a:t>32</a:t>
            </a:fld>
            <a:endParaRPr lang="en-US" altLang="zh-CN" smtClean="0">
              <a:ea typeface="宋体" pitchFamily="2" charset="-122"/>
            </a:endParaRPr>
          </a:p>
        </p:txBody>
      </p:sp>
      <p:sp>
        <p:nvSpPr>
          <p:cNvPr id="55299" name="Rectangle 2"/>
          <p:cNvSpPr>
            <a:spLocks noChangeArrowheads="1"/>
          </p:cNvSpPr>
          <p:nvPr>
            <p:ph type="title"/>
          </p:nvPr>
        </p:nvSpPr>
        <p:spPr/>
        <p:txBody>
          <a:bodyPr/>
          <a:lstStyle/>
          <a:p>
            <a:pPr eaLnBrk="1" hangingPunct="1"/>
            <a:r>
              <a:rPr lang="en-US" altLang="zh-CN" smtClean="0">
                <a:ea typeface="宋体" pitchFamily="2" charset="-122"/>
              </a:rPr>
              <a:t>6.2.4 </a:t>
            </a:r>
            <a:r>
              <a:rPr lang="zh-CN" altLang="en-US" smtClean="0">
                <a:ea typeface="宋体" pitchFamily="2" charset="-122"/>
              </a:rPr>
              <a:t>搜索引擎付费推广</a:t>
            </a:r>
            <a:endParaRPr lang="zh-CN" altLang="zh-CN" smtClean="0">
              <a:ea typeface="宋体" pitchFamily="2" charset="-122"/>
            </a:endParaRPr>
          </a:p>
        </p:txBody>
      </p:sp>
      <p:sp>
        <p:nvSpPr>
          <p:cNvPr id="2" name="Rectangle 11"/>
          <p:cNvSpPr>
            <a:spLocks noChangeArrowheads="1"/>
          </p:cNvSpPr>
          <p:nvPr/>
        </p:nvSpPr>
        <p:spPr bwMode="auto">
          <a:xfrm>
            <a:off x="327025" y="1295400"/>
            <a:ext cx="13263563" cy="46038"/>
          </a:xfrm>
          <a:prstGeom prst="rect">
            <a:avLst/>
          </a:prstGeom>
          <a:noFill/>
          <a:ln>
            <a:noFill/>
          </a:ln>
          <a:effectLst>
            <a:outerShdw blurRad="63500" dist="89803" dir="2700000" algn="ctr" rotWithShape="0">
              <a:schemeClr val="bg2">
                <a:alpha val="74997"/>
              </a:schemeClr>
            </a:outerShdw>
          </a:effectLst>
        </p:spPr>
        <p:txBody>
          <a:bodyPr anchor="ctr">
            <a:spAutoFit/>
          </a:bodyPr>
          <a:lstStyle/>
          <a:p>
            <a:pPr eaLnBrk="0" hangingPunct="0">
              <a:defRPr/>
            </a:pPr>
            <a:endParaRPr lang="zh-CN" altLang="en-US">
              <a:ea typeface="楷体_GB2312" charset="0"/>
            </a:endParaRPr>
          </a:p>
        </p:txBody>
      </p:sp>
      <p:pic>
        <p:nvPicPr>
          <p:cNvPr id="55301" name="图片 -2147482624" descr="7-1百度推广图片"/>
          <p:cNvPicPr>
            <a:picLocks noChangeAspect="1" noChangeArrowheads="1"/>
          </p:cNvPicPr>
          <p:nvPr>
            <p:custDataLst>
              <p:tags r:id="rId1"/>
            </p:custDataLst>
          </p:nvPr>
        </p:nvPicPr>
        <p:blipFill>
          <a:blip r:embed="rId3"/>
          <a:srcRect/>
          <a:stretch>
            <a:fillRect/>
          </a:stretch>
        </p:blipFill>
        <p:spPr bwMode="auto">
          <a:xfrm>
            <a:off x="771525" y="1447800"/>
            <a:ext cx="7600950" cy="4943475"/>
          </a:xfrm>
          <a:prstGeom prst="rect">
            <a:avLst/>
          </a:prstGeom>
          <a:noFill/>
          <a:ln w="9525">
            <a:noFill/>
            <a:miter lim="800000"/>
            <a:headEnd/>
            <a:tailEnd/>
          </a:ln>
        </p:spPr>
      </p:pic>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标题 1"/>
          <p:cNvSpPr>
            <a:spLocks noGrp="1" noChangeArrowheads="1"/>
          </p:cNvSpPr>
          <p:nvPr>
            <p:ph type="title"/>
          </p:nvPr>
        </p:nvSpPr>
        <p:spPr/>
        <p:txBody>
          <a:bodyPr/>
          <a:lstStyle/>
          <a:p>
            <a:r>
              <a:rPr lang="en-US" altLang="zh-CN" smtClean="0">
                <a:ea typeface="宋体" pitchFamily="2" charset="-122"/>
              </a:rPr>
              <a:t>6.2.4</a:t>
            </a:r>
            <a:r>
              <a:rPr lang="zh-CN" altLang="en-US" smtClean="0">
                <a:ea typeface="宋体" pitchFamily="2" charset="-122"/>
              </a:rPr>
              <a:t>搜索引擎付费推广</a:t>
            </a:r>
          </a:p>
        </p:txBody>
      </p:sp>
      <p:sp>
        <p:nvSpPr>
          <p:cNvPr id="56323" name="内容占位符 2"/>
          <p:cNvSpPr>
            <a:spLocks noGrp="1" noChangeArrowheads="1"/>
          </p:cNvSpPr>
          <p:nvPr>
            <p:ph idx="1"/>
          </p:nvPr>
        </p:nvSpPr>
        <p:spPr/>
        <p:txBody>
          <a:bodyPr/>
          <a:lstStyle/>
          <a:p>
            <a:pPr>
              <a:buFont typeface="Wingdings" pitchFamily="2" charset="2"/>
              <a:buNone/>
            </a:pPr>
            <a:r>
              <a:rPr lang="en-US" altLang="zh-CN" b="1" dirty="0" smtClean="0">
                <a:solidFill>
                  <a:srgbClr val="000000"/>
                </a:solidFill>
                <a:ea typeface="宋体" pitchFamily="2" charset="-122"/>
              </a:rPr>
              <a:t>       </a:t>
            </a:r>
            <a:r>
              <a:rPr lang="zh-CN" altLang="zh-CN" b="1" dirty="0" smtClean="0">
                <a:solidFill>
                  <a:srgbClr val="000000"/>
                </a:solidFill>
                <a:ea typeface="宋体" pitchFamily="2" charset="-122"/>
              </a:rPr>
              <a:t>以</a:t>
            </a:r>
            <a:r>
              <a:rPr lang="zh-CN" altLang="zh-CN" b="1" dirty="0" smtClean="0">
                <a:solidFill>
                  <a:srgbClr val="000000"/>
                </a:solidFill>
                <a:ea typeface="宋体" pitchFamily="2" charset="-122"/>
              </a:rPr>
              <a:t>百度搜索付费推广为例，来分析一下百度常见的付费推广。</a:t>
            </a:r>
          </a:p>
          <a:p>
            <a:pPr>
              <a:buFont typeface="Wingdings" pitchFamily="2" charset="2"/>
              <a:buNone/>
            </a:pPr>
            <a:r>
              <a:rPr lang="zh-CN" altLang="zh-CN" b="1" dirty="0" smtClean="0">
                <a:solidFill>
                  <a:srgbClr val="000000"/>
                </a:solidFill>
                <a:ea typeface="宋体" pitchFamily="2" charset="-122"/>
              </a:rPr>
              <a:t>百度付费推广方式有很多，付费推广的方式多种多样，满足了不同行业、不同企业对自己产品或服务推广的需求。这里简单介绍一下百度比较常见的三种付费推广方式。</a:t>
            </a:r>
          </a:p>
          <a:p>
            <a:pPr>
              <a:buFont typeface="Wingdings" pitchFamily="2" charset="2"/>
              <a:buNone/>
            </a:pPr>
            <a:r>
              <a:rPr lang="zh-CN" altLang="zh-CN" b="1" dirty="0" smtClean="0">
                <a:solidFill>
                  <a:srgbClr val="FF0000"/>
                </a:solidFill>
                <a:ea typeface="宋体" pitchFamily="2" charset="-122"/>
              </a:rPr>
              <a:t>（1）百度搜索推广</a:t>
            </a:r>
          </a:p>
          <a:p>
            <a:pPr>
              <a:buFont typeface="Wingdings" pitchFamily="2" charset="2"/>
              <a:buNone/>
            </a:pPr>
            <a:r>
              <a:rPr lang="zh-CN" altLang="zh-CN" b="1" dirty="0" smtClean="0">
                <a:solidFill>
                  <a:srgbClr val="000000"/>
                </a:solidFill>
                <a:ea typeface="宋体" pitchFamily="2" charset="-122"/>
              </a:rPr>
              <a:t>百度搜索推广的付费形式为“按照点击付费”，其展现不需要付任何费用，这种形式是企业最常用的付费推广方式。由于广告法规定，广告结尾处已明确标明“广告”二字。</a:t>
            </a:r>
          </a:p>
        </p:txBody>
      </p:sp>
      <p:sp>
        <p:nvSpPr>
          <p:cNvPr id="56324" name="幻灯片编号占位符 5"/>
          <p:cNvSpPr>
            <a:spLocks noGrp="1" noChangeArrowheads="1"/>
          </p:cNvSpPr>
          <p:nvPr>
            <p:ph type="sldNum" sz="quarter" idx="12"/>
          </p:nvPr>
        </p:nvSpPr>
        <p:spPr>
          <a:noFill/>
          <a:ln>
            <a:headEnd/>
            <a:tailEnd/>
          </a:ln>
        </p:spPr>
        <p:txBody>
          <a:bodyPr/>
          <a:lstStyle/>
          <a:p>
            <a:fld id="{0CEC89AD-BF09-43F7-8049-03A7257F9521}" type="slidenum">
              <a:rPr lang="en-US" altLang="zh-CN" smtClean="0">
                <a:ea typeface="宋体" pitchFamily="2" charset="-122"/>
              </a:rPr>
              <a:pPr/>
              <a:t>33</a:t>
            </a:fld>
            <a:endParaRPr lang="en-US" altLang="zh-CN" smtClean="0">
              <a:ea typeface="宋体"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标题 1"/>
          <p:cNvSpPr>
            <a:spLocks noGrp="1" noChangeArrowheads="1"/>
          </p:cNvSpPr>
          <p:nvPr>
            <p:ph type="title"/>
          </p:nvPr>
        </p:nvSpPr>
        <p:spPr/>
        <p:txBody>
          <a:bodyPr/>
          <a:lstStyle/>
          <a:p>
            <a:r>
              <a:rPr lang="en-US" altLang="zh-CN" smtClean="0">
                <a:ea typeface="宋体" pitchFamily="2" charset="-122"/>
              </a:rPr>
              <a:t>6.2.4 </a:t>
            </a:r>
            <a:r>
              <a:rPr lang="zh-CN" altLang="en-US" smtClean="0">
                <a:ea typeface="宋体" pitchFamily="2" charset="-122"/>
              </a:rPr>
              <a:t>搜索引擎付费推广</a:t>
            </a:r>
          </a:p>
        </p:txBody>
      </p:sp>
      <p:sp>
        <p:nvSpPr>
          <p:cNvPr id="57347" name="内容占位符 2"/>
          <p:cNvSpPr>
            <a:spLocks noGrp="1" noChangeArrowheads="1"/>
          </p:cNvSpPr>
          <p:nvPr>
            <p:ph idx="1"/>
          </p:nvPr>
        </p:nvSpPr>
        <p:spPr/>
        <p:txBody>
          <a:bodyPr/>
          <a:lstStyle/>
          <a:p>
            <a:pPr>
              <a:buFont typeface="Wingdings" pitchFamily="2" charset="2"/>
              <a:buNone/>
            </a:pPr>
            <a:r>
              <a:rPr lang="zh-CN" altLang="zh-CN" b="1" smtClean="0">
                <a:solidFill>
                  <a:srgbClr val="FF0000"/>
                </a:solidFill>
                <a:ea typeface="宋体" pitchFamily="2" charset="-122"/>
              </a:rPr>
              <a:t>（2）百度品牌专区</a:t>
            </a:r>
          </a:p>
          <a:p>
            <a:pPr>
              <a:buFont typeface="Wingdings" pitchFamily="2" charset="2"/>
              <a:buNone/>
            </a:pPr>
            <a:r>
              <a:rPr lang="zh-CN" altLang="zh-CN" b="1" smtClean="0">
                <a:solidFill>
                  <a:srgbClr val="000000"/>
                </a:solidFill>
                <a:ea typeface="宋体" pitchFamily="2" charset="-122"/>
              </a:rPr>
              <a:t>百度品牌专区的付费形式为“按时间付费”，如可以包月，包年。在推广时间段内，无论点击多少次，都不收取额外费用。这种形式一般只能推广自己公司的品牌词，以及公司持有的商标词，这种推广价格比较昂贵，一般适合品牌有影响力的大公司。在检索一些大公司时，比如检索京东时，会在首页第一条出现京东的品牌广告。</a:t>
            </a:r>
          </a:p>
          <a:p>
            <a:pPr>
              <a:buFont typeface="Wingdings" pitchFamily="2" charset="2"/>
              <a:buNone/>
            </a:pPr>
            <a:r>
              <a:rPr lang="zh-CN" altLang="zh-CN" b="1" smtClean="0">
                <a:solidFill>
                  <a:srgbClr val="FF0000"/>
                </a:solidFill>
                <a:ea typeface="宋体" pitchFamily="2" charset="-122"/>
              </a:rPr>
              <a:t>（3）百度网盟推广</a:t>
            </a:r>
          </a:p>
          <a:p>
            <a:pPr>
              <a:buFont typeface="Wingdings" pitchFamily="2" charset="2"/>
              <a:buNone/>
            </a:pPr>
            <a:r>
              <a:rPr lang="zh-CN" altLang="zh-CN" b="1" smtClean="0">
                <a:solidFill>
                  <a:srgbClr val="000000"/>
                </a:solidFill>
                <a:ea typeface="宋体" pitchFamily="2" charset="-122"/>
              </a:rPr>
              <a:t>百度网盟推广是百度重要的一种推广方式，付费形式也是“按点击付费”。广告展现位置是在与百度合作的近百万网站上，展现量巨大。广告主要以图片为主，包括固定样式、贴片样式、悬浮样式。</a:t>
            </a:r>
          </a:p>
        </p:txBody>
      </p:sp>
      <p:sp>
        <p:nvSpPr>
          <p:cNvPr id="57348" name="幻灯片编号占位符 5"/>
          <p:cNvSpPr>
            <a:spLocks noGrp="1" noChangeArrowheads="1"/>
          </p:cNvSpPr>
          <p:nvPr>
            <p:ph type="sldNum" sz="quarter" idx="12"/>
          </p:nvPr>
        </p:nvSpPr>
        <p:spPr>
          <a:noFill/>
          <a:ln>
            <a:headEnd/>
            <a:tailEnd/>
          </a:ln>
        </p:spPr>
        <p:txBody>
          <a:bodyPr/>
          <a:lstStyle/>
          <a:p>
            <a:fld id="{0B18DECA-4693-4147-AB1B-DC7DD7C4650F}" type="slidenum">
              <a:rPr lang="en-US" altLang="zh-CN" smtClean="0">
                <a:ea typeface="宋体" pitchFamily="2" charset="-122"/>
              </a:rPr>
              <a:pPr/>
              <a:t>34</a:t>
            </a:fld>
            <a:endParaRPr lang="en-US" altLang="zh-CN" smtClean="0">
              <a:ea typeface="宋体"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3"/>
          <p:cNvSpPr>
            <a:spLocks noChangeShapeType="1"/>
          </p:cNvSpPr>
          <p:nvPr/>
        </p:nvSpPr>
        <p:spPr bwMode="auto">
          <a:xfrm>
            <a:off x="1601788" y="2359025"/>
            <a:ext cx="5942012" cy="3175"/>
          </a:xfrm>
          <a:prstGeom prst="line">
            <a:avLst/>
          </a:prstGeom>
          <a:noFill/>
          <a:ln w="25400">
            <a:solidFill>
              <a:srgbClr val="5F5F5F"/>
            </a:solidFill>
            <a:prstDash val="sysDot"/>
            <a:round/>
            <a:headEnd/>
            <a:tailEnd type="oval" w="med" len="med"/>
          </a:ln>
        </p:spPr>
        <p:txBody>
          <a:bodyPr wrap="none" anchor="ctr"/>
          <a:lstStyle/>
          <a:p>
            <a:pPr eaLnBrk="0" hangingPunct="0">
              <a:defRPr/>
            </a:pPr>
            <a:endParaRPr lang="zh-CN" altLang="en-US">
              <a:solidFill>
                <a:srgbClr val="4D4D4D"/>
              </a:solidFill>
              <a:latin typeface="Arial" charset="0"/>
              <a:ea typeface="+mn-ea"/>
            </a:endParaRPr>
          </a:p>
        </p:txBody>
      </p:sp>
      <p:grpSp>
        <p:nvGrpSpPr>
          <p:cNvPr id="58371" name="Group 4"/>
          <p:cNvGrpSpPr>
            <a:grpSpLocks/>
          </p:cNvGrpSpPr>
          <p:nvPr/>
        </p:nvGrpSpPr>
        <p:grpSpPr bwMode="auto">
          <a:xfrm>
            <a:off x="1357313" y="2252663"/>
            <a:ext cx="180975" cy="180975"/>
            <a:chOff x="0" y="0"/>
            <a:chExt cx="115" cy="115"/>
          </a:xfrm>
        </p:grpSpPr>
        <p:sp>
          <p:nvSpPr>
            <p:cNvPr id="58379" name="AutoShape 5"/>
            <p:cNvSpPr>
              <a:spLocks noChangeArrowheads="1"/>
            </p:cNvSpPr>
            <p:nvPr/>
          </p:nvSpPr>
          <p:spPr bwMode="auto">
            <a:xfrm rot="2700000">
              <a:off x="0" y="0"/>
              <a:ext cx="115" cy="115"/>
            </a:xfrm>
            <a:prstGeom prst="rtTriangle">
              <a:avLst/>
            </a:prstGeom>
            <a:solidFill>
              <a:srgbClr val="808080"/>
            </a:solidFill>
            <a:ln w="9525">
              <a:noFill/>
              <a:miter lim="800000"/>
              <a:headEnd/>
              <a:tailEnd/>
            </a:ln>
          </p:spPr>
          <p:txBody>
            <a:bodyPr wrap="none" anchor="ctr"/>
            <a:lstStyle/>
            <a:p>
              <a:pPr>
                <a:buFont typeface="Arial" pitchFamily="34" charset="0"/>
                <a:buNone/>
              </a:pPr>
              <a:endParaRPr lang="zh-CN" altLang="en-US" sz="2800">
                <a:solidFill>
                  <a:srgbClr val="4D4D4D"/>
                </a:solidFill>
              </a:endParaRPr>
            </a:p>
          </p:txBody>
        </p:sp>
        <p:sp>
          <p:nvSpPr>
            <p:cNvPr id="58380" name="AutoShape 6"/>
            <p:cNvSpPr>
              <a:spLocks noChangeArrowheads="1"/>
            </p:cNvSpPr>
            <p:nvPr/>
          </p:nvSpPr>
          <p:spPr bwMode="auto">
            <a:xfrm rot="18900000" flipH="1">
              <a:off x="0" y="0"/>
              <a:ext cx="115" cy="115"/>
            </a:xfrm>
            <a:prstGeom prst="rtTriangle">
              <a:avLst/>
            </a:prstGeom>
            <a:solidFill>
              <a:schemeClr val="hlink"/>
            </a:solidFill>
            <a:ln w="9525">
              <a:noFill/>
              <a:miter lim="800000"/>
              <a:headEnd/>
              <a:tailEnd/>
            </a:ln>
          </p:spPr>
          <p:txBody>
            <a:bodyPr wrap="none" anchor="ctr"/>
            <a:lstStyle/>
            <a:p>
              <a:pPr>
                <a:buFont typeface="Arial" pitchFamily="34" charset="0"/>
                <a:buNone/>
              </a:pPr>
              <a:endParaRPr lang="zh-CN" altLang="en-US" sz="2800">
                <a:solidFill>
                  <a:srgbClr val="4D4D4D"/>
                </a:solidFill>
              </a:endParaRPr>
            </a:p>
          </p:txBody>
        </p:sp>
      </p:grpSp>
      <p:sp>
        <p:nvSpPr>
          <p:cNvPr id="6" name="Text Box 7"/>
          <p:cNvSpPr txBox="1">
            <a:spLocks noChangeArrowheads="1"/>
          </p:cNvSpPr>
          <p:nvPr/>
        </p:nvSpPr>
        <p:spPr bwMode="auto">
          <a:xfrm>
            <a:off x="1676400" y="1905000"/>
            <a:ext cx="3551238" cy="369888"/>
          </a:xfrm>
          <a:prstGeom prst="rect">
            <a:avLst/>
          </a:prstGeom>
          <a:noFill/>
          <a:ln w="9525">
            <a:noFill/>
            <a:miter lim="800000"/>
            <a:headEnd/>
            <a:tailEnd/>
          </a:ln>
        </p:spPr>
        <p:txBody>
          <a:bodyPr wrap="none">
            <a:spAutoFit/>
          </a:bodyPr>
          <a:lstStyle/>
          <a:p>
            <a:pPr eaLnBrk="0" hangingPunct="0">
              <a:buFont typeface="Arial" pitchFamily="34" charset="0"/>
              <a:buNone/>
              <a:defRPr/>
            </a:pPr>
            <a:r>
              <a:rPr lang="en-US" altLang="zh-CN" dirty="0">
                <a:solidFill>
                  <a:srgbClr val="4D4D4D"/>
                </a:solidFill>
                <a:latin typeface="Arial" charset="0"/>
                <a:ea typeface="+mn-ea"/>
              </a:rPr>
              <a:t>6.3.1</a:t>
            </a:r>
            <a:r>
              <a:rPr lang="zh-CN" altLang="en-US" dirty="0">
                <a:solidFill>
                  <a:srgbClr val="4D4D4D"/>
                </a:solidFill>
                <a:latin typeface="Arial" charset="0"/>
                <a:ea typeface="+mn-ea"/>
              </a:rPr>
              <a:t> 病毒性营销战略的基本要素</a:t>
            </a:r>
          </a:p>
        </p:txBody>
      </p:sp>
      <p:sp>
        <p:nvSpPr>
          <p:cNvPr id="7" name="Line 8"/>
          <p:cNvSpPr>
            <a:spLocks noChangeShapeType="1"/>
          </p:cNvSpPr>
          <p:nvPr/>
        </p:nvSpPr>
        <p:spPr bwMode="auto">
          <a:xfrm>
            <a:off x="1601788" y="3273425"/>
            <a:ext cx="6018212" cy="3175"/>
          </a:xfrm>
          <a:prstGeom prst="line">
            <a:avLst/>
          </a:prstGeom>
          <a:noFill/>
          <a:ln w="25400">
            <a:solidFill>
              <a:srgbClr val="5F5F5F"/>
            </a:solidFill>
            <a:prstDash val="sysDot"/>
            <a:round/>
            <a:headEnd/>
            <a:tailEnd type="oval" w="med" len="med"/>
          </a:ln>
        </p:spPr>
        <p:txBody>
          <a:bodyPr wrap="none" anchor="ctr"/>
          <a:lstStyle/>
          <a:p>
            <a:pPr eaLnBrk="0" hangingPunct="0">
              <a:defRPr/>
            </a:pPr>
            <a:endParaRPr lang="zh-CN" altLang="en-US">
              <a:solidFill>
                <a:srgbClr val="4D4D4D"/>
              </a:solidFill>
              <a:latin typeface="Arial" charset="0"/>
              <a:ea typeface="+mn-ea"/>
            </a:endParaRPr>
          </a:p>
        </p:txBody>
      </p:sp>
      <p:grpSp>
        <p:nvGrpSpPr>
          <p:cNvPr id="58374" name="Group 9"/>
          <p:cNvGrpSpPr>
            <a:grpSpLocks/>
          </p:cNvGrpSpPr>
          <p:nvPr/>
        </p:nvGrpSpPr>
        <p:grpSpPr bwMode="auto">
          <a:xfrm>
            <a:off x="1357313" y="3167063"/>
            <a:ext cx="180975" cy="180975"/>
            <a:chOff x="0" y="0"/>
            <a:chExt cx="115" cy="115"/>
          </a:xfrm>
        </p:grpSpPr>
        <p:sp>
          <p:nvSpPr>
            <p:cNvPr id="58377" name="AutoShape 10"/>
            <p:cNvSpPr>
              <a:spLocks noChangeArrowheads="1"/>
            </p:cNvSpPr>
            <p:nvPr/>
          </p:nvSpPr>
          <p:spPr bwMode="auto">
            <a:xfrm rot="2700000">
              <a:off x="0" y="0"/>
              <a:ext cx="115" cy="115"/>
            </a:xfrm>
            <a:prstGeom prst="rtTriangle">
              <a:avLst/>
            </a:prstGeom>
            <a:solidFill>
              <a:srgbClr val="808080"/>
            </a:solidFill>
            <a:ln w="9525">
              <a:noFill/>
              <a:miter lim="800000"/>
              <a:headEnd/>
              <a:tailEnd/>
            </a:ln>
          </p:spPr>
          <p:txBody>
            <a:bodyPr wrap="none" anchor="ctr"/>
            <a:lstStyle/>
            <a:p>
              <a:pPr>
                <a:buFont typeface="Arial" pitchFamily="34" charset="0"/>
                <a:buNone/>
              </a:pPr>
              <a:endParaRPr lang="zh-CN" altLang="en-US" sz="2800">
                <a:solidFill>
                  <a:srgbClr val="4D4D4D"/>
                </a:solidFill>
              </a:endParaRPr>
            </a:p>
          </p:txBody>
        </p:sp>
        <p:sp>
          <p:nvSpPr>
            <p:cNvPr id="58378" name="AutoShape 11"/>
            <p:cNvSpPr>
              <a:spLocks noChangeArrowheads="1"/>
            </p:cNvSpPr>
            <p:nvPr/>
          </p:nvSpPr>
          <p:spPr bwMode="auto">
            <a:xfrm rot="18900000" flipH="1">
              <a:off x="0" y="0"/>
              <a:ext cx="115" cy="115"/>
            </a:xfrm>
            <a:prstGeom prst="rtTriangle">
              <a:avLst/>
            </a:prstGeom>
            <a:solidFill>
              <a:schemeClr val="folHlink"/>
            </a:solidFill>
            <a:ln w="9525">
              <a:noFill/>
              <a:miter lim="800000"/>
              <a:headEnd/>
              <a:tailEnd/>
            </a:ln>
          </p:spPr>
          <p:txBody>
            <a:bodyPr wrap="none" anchor="ctr"/>
            <a:lstStyle/>
            <a:p>
              <a:pPr>
                <a:buFont typeface="Arial" pitchFamily="34" charset="0"/>
                <a:buNone/>
              </a:pPr>
              <a:endParaRPr lang="zh-CN" altLang="en-US" sz="2800">
                <a:solidFill>
                  <a:srgbClr val="4D4D4D"/>
                </a:solidFill>
              </a:endParaRPr>
            </a:p>
          </p:txBody>
        </p:sp>
      </p:grpSp>
      <p:sp>
        <p:nvSpPr>
          <p:cNvPr id="11" name="Text Box 12"/>
          <p:cNvSpPr txBox="1">
            <a:spLocks noChangeArrowheads="1"/>
          </p:cNvSpPr>
          <p:nvPr/>
        </p:nvSpPr>
        <p:spPr bwMode="auto">
          <a:xfrm>
            <a:off x="1676400" y="2819400"/>
            <a:ext cx="3086100" cy="369888"/>
          </a:xfrm>
          <a:prstGeom prst="rect">
            <a:avLst/>
          </a:prstGeom>
          <a:noFill/>
          <a:ln w="9525">
            <a:noFill/>
            <a:miter lim="800000"/>
            <a:headEnd/>
            <a:tailEnd/>
          </a:ln>
        </p:spPr>
        <p:txBody>
          <a:bodyPr wrap="none">
            <a:spAutoFit/>
          </a:bodyPr>
          <a:lstStyle/>
          <a:p>
            <a:pPr eaLnBrk="0" hangingPunct="0">
              <a:buFont typeface="Arial" pitchFamily="34" charset="0"/>
              <a:buNone/>
              <a:defRPr/>
            </a:pPr>
            <a:r>
              <a:rPr lang="en-US" altLang="zh-CN" dirty="0">
                <a:solidFill>
                  <a:srgbClr val="4D4D4D"/>
                </a:solidFill>
                <a:latin typeface="Arial" charset="0"/>
                <a:ea typeface="+mn-ea"/>
              </a:rPr>
              <a:t>6.3.2 </a:t>
            </a:r>
            <a:r>
              <a:rPr lang="zh-CN" altLang="en-US" dirty="0">
                <a:solidFill>
                  <a:srgbClr val="4D4D4D"/>
                </a:solidFill>
                <a:latin typeface="Arial" charset="0"/>
                <a:ea typeface="+mn-ea"/>
              </a:rPr>
              <a:t>病毒性营销的运作方法</a:t>
            </a:r>
          </a:p>
        </p:txBody>
      </p:sp>
      <p:sp>
        <p:nvSpPr>
          <p:cNvPr id="22" name="Rectangle 2"/>
          <p:cNvSpPr txBox="1">
            <a:spLocks noChangeArrowheads="1"/>
          </p:cNvSpPr>
          <p:nvPr/>
        </p:nvSpPr>
        <p:spPr bwMode="auto">
          <a:xfrm>
            <a:off x="2590800" y="228600"/>
            <a:ext cx="6300788" cy="603250"/>
          </a:xfrm>
          <a:prstGeom prst="rect">
            <a:avLst/>
          </a:prstGeom>
          <a:noFill/>
          <a:ln w="9525">
            <a:noFill/>
            <a:miter lim="800000"/>
            <a:headEnd/>
            <a:tailEnd/>
          </a:ln>
        </p:spPr>
        <p:txBody>
          <a:bodyPr anchor="ctr"/>
          <a:lstStyle/>
          <a:p>
            <a:pPr>
              <a:defRPr/>
            </a:pPr>
            <a:r>
              <a:rPr lang="en-US" altLang="zh-CN" sz="3200" kern="0" dirty="0">
                <a:solidFill>
                  <a:srgbClr val="FFFFFF"/>
                </a:solidFill>
                <a:latin typeface="Arial"/>
                <a:ea typeface="宋体" pitchFamily="2" charset="-122"/>
              </a:rPr>
              <a:t>6</a:t>
            </a:r>
            <a:r>
              <a:rPr lang="zh-CN" altLang="en-US" sz="3200" kern="0" dirty="0">
                <a:solidFill>
                  <a:srgbClr val="FFFFFF"/>
                </a:solidFill>
                <a:latin typeface="Arial"/>
                <a:ea typeface="宋体" pitchFamily="2" charset="-122"/>
              </a:rPr>
              <a:t>.</a:t>
            </a:r>
            <a:r>
              <a:rPr lang="en-US" altLang="zh-CN" sz="3200" kern="0" dirty="0">
                <a:solidFill>
                  <a:srgbClr val="FFFFFF"/>
                </a:solidFill>
                <a:latin typeface="Arial"/>
                <a:ea typeface="宋体" pitchFamily="2" charset="-122"/>
              </a:rPr>
              <a:t>3</a:t>
            </a:r>
            <a:r>
              <a:rPr lang="zh-CN" altLang="en-US" sz="3200" kern="0" dirty="0">
                <a:solidFill>
                  <a:srgbClr val="FFFFFF"/>
                </a:solidFill>
                <a:latin typeface="Arial"/>
                <a:ea typeface="宋体" pitchFamily="2" charset="-122"/>
              </a:rPr>
              <a:t> 病毒性营销</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灯片编号占位符 5"/>
          <p:cNvSpPr>
            <a:spLocks noGrp="1" noChangeArrowheads="1"/>
          </p:cNvSpPr>
          <p:nvPr>
            <p:ph type="sldNum" sz="quarter" idx="12"/>
          </p:nvPr>
        </p:nvSpPr>
        <p:spPr>
          <a:noFill/>
          <a:ln>
            <a:headEnd/>
            <a:tailEnd/>
          </a:ln>
        </p:spPr>
        <p:txBody>
          <a:bodyPr/>
          <a:lstStyle/>
          <a:p>
            <a:fld id="{F05FD270-F1F3-4771-ACA4-F0869368EED4}" type="slidenum">
              <a:rPr lang="en-US" altLang="zh-CN" smtClean="0">
                <a:ea typeface="宋体" pitchFamily="2" charset="-122"/>
              </a:rPr>
              <a:pPr/>
              <a:t>36</a:t>
            </a:fld>
            <a:endParaRPr lang="en-US" altLang="zh-CN" smtClean="0">
              <a:ea typeface="宋体" pitchFamily="2" charset="-122"/>
            </a:endParaRPr>
          </a:p>
        </p:txBody>
      </p:sp>
      <p:sp>
        <p:nvSpPr>
          <p:cNvPr id="59395" name="Rectangle 2"/>
          <p:cNvSpPr>
            <a:spLocks noChangeArrowheads="1"/>
          </p:cNvSpPr>
          <p:nvPr>
            <p:ph type="title"/>
          </p:nvPr>
        </p:nvSpPr>
        <p:spPr/>
        <p:txBody>
          <a:bodyPr/>
          <a:lstStyle/>
          <a:p>
            <a:r>
              <a:rPr lang="zh-CN" altLang="zh-CN" smtClean="0">
                <a:ea typeface="宋体" pitchFamily="2" charset="-122"/>
              </a:rPr>
              <a:t>病毒性营销</a:t>
            </a:r>
          </a:p>
        </p:txBody>
      </p:sp>
      <p:sp>
        <p:nvSpPr>
          <p:cNvPr id="59396" name="Rectangle 3"/>
          <p:cNvSpPr>
            <a:spLocks noChangeArrowheads="1"/>
          </p:cNvSpPr>
          <p:nvPr>
            <p:ph idx="1"/>
          </p:nvPr>
        </p:nvSpPr>
        <p:spPr>
          <a:xfrm>
            <a:off x="457200" y="2057400"/>
            <a:ext cx="8362950" cy="4267200"/>
          </a:xfrm>
        </p:spPr>
        <p:txBody>
          <a:bodyPr/>
          <a:lstStyle/>
          <a:p>
            <a:pPr>
              <a:buFont typeface="Wingdings" pitchFamily="2" charset="2"/>
              <a:buNone/>
            </a:pPr>
            <a:r>
              <a:rPr lang="en-US" altLang="zh-CN" dirty="0" smtClean="0">
                <a:solidFill>
                  <a:srgbClr val="FF0000"/>
                </a:solidFill>
                <a:ea typeface="宋体" pitchFamily="2" charset="-122"/>
              </a:rPr>
              <a:t>          </a:t>
            </a:r>
            <a:r>
              <a:rPr lang="zh-CN" altLang="zh-CN" b="1" dirty="0" smtClean="0">
                <a:solidFill>
                  <a:srgbClr val="FF0000"/>
                </a:solidFill>
                <a:ea typeface="宋体" pitchFamily="2" charset="-122"/>
              </a:rPr>
              <a:t>病毒性营销</a:t>
            </a:r>
            <a:r>
              <a:rPr lang="en-US" altLang="zh-CN" b="1" dirty="0" err="1" smtClean="0">
                <a:solidFill>
                  <a:srgbClr val="000000"/>
                </a:solidFill>
                <a:ea typeface="宋体" pitchFamily="2" charset="-122"/>
              </a:rPr>
              <a:t>所谓病毒性营销</a:t>
            </a:r>
            <a:r>
              <a:rPr lang="en-US" altLang="zh-CN" b="1" dirty="0" smtClean="0">
                <a:solidFill>
                  <a:srgbClr val="000000"/>
                </a:solidFill>
                <a:ea typeface="宋体" pitchFamily="2" charset="-122"/>
              </a:rPr>
              <a:t>(</a:t>
            </a:r>
            <a:r>
              <a:rPr lang="en-US" altLang="zh-CN" b="1" dirty="0" smtClean="0">
                <a:solidFill>
                  <a:srgbClr val="000000"/>
                </a:solidFill>
                <a:latin typeface="Times New Roman" pitchFamily="18" charset="0"/>
                <a:ea typeface="宋体" pitchFamily="2" charset="-122"/>
                <a:cs typeface="Times New Roman" pitchFamily="18" charset="0"/>
              </a:rPr>
              <a:t>viral marketing</a:t>
            </a:r>
            <a:r>
              <a:rPr lang="en-US" altLang="zh-CN" b="1" dirty="0" smtClean="0">
                <a:solidFill>
                  <a:srgbClr val="000000"/>
                </a:solidFill>
                <a:ea typeface="宋体" pitchFamily="2" charset="-122"/>
              </a:rPr>
              <a:t>)，是指通过用户的口碑传播，使信息像“病毒”一样扩散，利用快速复制的方式传向数以千计、数以百万计的受众，通过别人为你宣传，实现“营销杠杆”的效果。    </a:t>
            </a:r>
          </a:p>
          <a:p>
            <a:pPr>
              <a:buFont typeface="Wingdings" pitchFamily="2" charset="2"/>
              <a:buNone/>
            </a:pPr>
            <a:r>
              <a:rPr lang="en-US" altLang="zh-CN" b="1" dirty="0" smtClean="0">
                <a:solidFill>
                  <a:srgbClr val="000000"/>
                </a:solidFill>
                <a:ea typeface="宋体" pitchFamily="2" charset="-122"/>
              </a:rPr>
              <a:t>          </a:t>
            </a:r>
            <a:endParaRPr lang="zh-CN" altLang="zh-CN" b="1" dirty="0" smtClean="0">
              <a:solidFill>
                <a:srgbClr val="000000"/>
              </a:solidFill>
              <a:ea typeface="宋体" pitchFamily="2"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灯片编号占位符 5"/>
          <p:cNvSpPr>
            <a:spLocks noGrp="1" noChangeArrowheads="1"/>
          </p:cNvSpPr>
          <p:nvPr>
            <p:ph type="sldNum" sz="quarter" idx="12"/>
          </p:nvPr>
        </p:nvSpPr>
        <p:spPr>
          <a:noFill/>
          <a:ln>
            <a:headEnd/>
            <a:tailEnd/>
          </a:ln>
        </p:spPr>
        <p:txBody>
          <a:bodyPr/>
          <a:lstStyle/>
          <a:p>
            <a:fld id="{3AAB817E-62A7-4955-BD3F-73AEAA56069A}" type="slidenum">
              <a:rPr lang="en-US" altLang="zh-CN" smtClean="0">
                <a:ea typeface="宋体" pitchFamily="2" charset="-122"/>
              </a:rPr>
              <a:pPr/>
              <a:t>37</a:t>
            </a:fld>
            <a:endParaRPr lang="en-US" altLang="zh-CN" smtClean="0">
              <a:ea typeface="宋体" pitchFamily="2" charset="-122"/>
            </a:endParaRPr>
          </a:p>
        </p:txBody>
      </p:sp>
      <p:sp>
        <p:nvSpPr>
          <p:cNvPr id="60419" name="Rectangle 2"/>
          <p:cNvSpPr>
            <a:spLocks noChangeArrowheads="1"/>
          </p:cNvSpPr>
          <p:nvPr>
            <p:ph type="title"/>
          </p:nvPr>
        </p:nvSpPr>
        <p:spPr/>
        <p:txBody>
          <a:bodyPr/>
          <a:lstStyle/>
          <a:p>
            <a:r>
              <a:rPr lang="en-US" altLang="zh-CN" smtClean="0">
                <a:ea typeface="宋体" pitchFamily="2" charset="-122"/>
              </a:rPr>
              <a:t>6.3.1 </a:t>
            </a:r>
            <a:r>
              <a:rPr lang="zh-CN" altLang="zh-CN" smtClean="0">
                <a:ea typeface="宋体" pitchFamily="2" charset="-122"/>
              </a:rPr>
              <a:t>病毒性营销</a:t>
            </a:r>
            <a:r>
              <a:rPr lang="zh-CN" altLang="en-US" smtClean="0">
                <a:ea typeface="宋体" pitchFamily="2" charset="-122"/>
              </a:rPr>
              <a:t>战略的基本要素</a:t>
            </a:r>
            <a:endParaRPr lang="zh-CN" altLang="zh-CN" smtClean="0">
              <a:ea typeface="宋体" pitchFamily="2" charset="-122"/>
            </a:endParaRPr>
          </a:p>
        </p:txBody>
      </p:sp>
      <p:sp>
        <p:nvSpPr>
          <p:cNvPr id="56323" name="Rectangle 3"/>
          <p:cNvSpPr>
            <a:spLocks noChangeArrowheads="1"/>
          </p:cNvSpPr>
          <p:nvPr>
            <p:ph idx="1"/>
          </p:nvPr>
        </p:nvSpPr>
        <p:spPr/>
        <p:txBody>
          <a:bodyPr/>
          <a:lstStyle/>
          <a:p>
            <a:pPr>
              <a:lnSpc>
                <a:spcPct val="90000"/>
              </a:lnSpc>
              <a:buFont typeface="Wingdings" pitchFamily="2" charset="2"/>
              <a:buNone/>
            </a:pPr>
            <a:r>
              <a:rPr lang="zh-CN" altLang="zh-CN" b="1" smtClean="0">
                <a:solidFill>
                  <a:srgbClr val="000000"/>
                </a:solidFill>
                <a:ea typeface="宋体" pitchFamily="2" charset="-122"/>
              </a:rPr>
              <a:t>（1）提供有价值的产品或服务</a:t>
            </a:r>
          </a:p>
          <a:p>
            <a:pPr>
              <a:lnSpc>
                <a:spcPct val="90000"/>
              </a:lnSpc>
              <a:buFont typeface="Wingdings" pitchFamily="2" charset="2"/>
              <a:buNone/>
            </a:pPr>
            <a:r>
              <a:rPr lang="zh-CN" altLang="zh-CN" b="1" smtClean="0">
                <a:solidFill>
                  <a:srgbClr val="000000"/>
                </a:solidFill>
                <a:ea typeface="宋体" pitchFamily="2" charset="-122"/>
              </a:rPr>
              <a:t>如优化打折信息、免费商品或服务。“打折”或者“降价”之类的词语可以让用户产生兴趣，而“免费”通常更会引人注意。</a:t>
            </a:r>
          </a:p>
          <a:p>
            <a:pPr>
              <a:lnSpc>
                <a:spcPct val="90000"/>
              </a:lnSpc>
              <a:buFont typeface="Wingdings" pitchFamily="2" charset="2"/>
              <a:buNone/>
            </a:pPr>
            <a:r>
              <a:rPr lang="zh-CN" altLang="zh-CN" b="1" smtClean="0">
                <a:solidFill>
                  <a:srgbClr val="000000"/>
                </a:solidFill>
                <a:ea typeface="宋体" pitchFamily="2" charset="-122"/>
              </a:rPr>
              <a:t>（2）提供快捷的传递信息方式</a:t>
            </a:r>
          </a:p>
          <a:p>
            <a:pPr>
              <a:lnSpc>
                <a:spcPct val="90000"/>
              </a:lnSpc>
              <a:buFont typeface="Wingdings" pitchFamily="2" charset="2"/>
              <a:buNone/>
            </a:pPr>
            <a:r>
              <a:rPr lang="zh-CN" altLang="zh-CN" b="1" smtClean="0">
                <a:solidFill>
                  <a:srgbClr val="000000"/>
                </a:solidFill>
                <a:ea typeface="宋体" pitchFamily="2" charset="-122"/>
              </a:rPr>
              <a:t>病毒性营销在互联网上得以极好地发挥作用，是因为即时通信、社交网络使得信息传递效率得到极大提高。因此，病毒性营销策划者可以向他人提供快捷的传递信息方式。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3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3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3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内容占位符 2"/>
          <p:cNvSpPr>
            <a:spLocks noGrp="1" noChangeArrowheads="1"/>
          </p:cNvSpPr>
          <p:nvPr>
            <p:ph idx="1"/>
          </p:nvPr>
        </p:nvSpPr>
        <p:spPr/>
        <p:txBody>
          <a:bodyPr/>
          <a:lstStyle/>
          <a:p>
            <a:pPr>
              <a:lnSpc>
                <a:spcPct val="90000"/>
              </a:lnSpc>
              <a:buFont typeface="Wingdings" pitchFamily="2" charset="2"/>
              <a:buNone/>
            </a:pPr>
            <a:r>
              <a:rPr lang="zh-CN" altLang="zh-CN" b="1" smtClean="0">
                <a:solidFill>
                  <a:srgbClr val="000000"/>
                </a:solidFill>
                <a:ea typeface="宋体" pitchFamily="2" charset="-122"/>
              </a:rPr>
              <a:t>（3）信息传递速度快，范围广</a:t>
            </a:r>
          </a:p>
          <a:p>
            <a:pPr>
              <a:lnSpc>
                <a:spcPct val="90000"/>
              </a:lnSpc>
              <a:buFont typeface="Wingdings" pitchFamily="2" charset="2"/>
              <a:buNone/>
            </a:pPr>
            <a:r>
              <a:rPr lang="zh-CN" altLang="zh-CN" b="1" smtClean="0">
                <a:solidFill>
                  <a:srgbClr val="000000"/>
                </a:solidFill>
                <a:ea typeface="宋体" pitchFamily="2" charset="-122"/>
              </a:rPr>
              <a:t>当目标受众读到一则有趣的信息后，他的第一反应或许就是将这则信息转发给好友、同事，无数个“转发大军”就构成了成几何倍数传播的主力。</a:t>
            </a:r>
          </a:p>
          <a:p>
            <a:pPr>
              <a:lnSpc>
                <a:spcPct val="90000"/>
              </a:lnSpc>
              <a:buFont typeface="Wingdings" pitchFamily="2" charset="2"/>
              <a:buNone/>
            </a:pPr>
            <a:r>
              <a:rPr lang="zh-CN" altLang="zh-CN" b="1" smtClean="0">
                <a:solidFill>
                  <a:srgbClr val="000000"/>
                </a:solidFill>
                <a:ea typeface="宋体" pitchFamily="2" charset="-122"/>
              </a:rPr>
              <a:t>（4）借助公众的参与积极性和新闻媒体的影响力</a:t>
            </a:r>
          </a:p>
          <a:p>
            <a:pPr>
              <a:lnSpc>
                <a:spcPct val="90000"/>
              </a:lnSpc>
              <a:buFont typeface="Wingdings" pitchFamily="2" charset="2"/>
              <a:buNone/>
            </a:pPr>
            <a:r>
              <a:rPr lang="zh-CN" altLang="zh-CN" b="1" smtClean="0">
                <a:solidFill>
                  <a:srgbClr val="000000"/>
                </a:solidFill>
                <a:ea typeface="宋体" pitchFamily="2" charset="-122"/>
              </a:rPr>
              <a:t>病毒营销巧妙的利用了公众参与的积极性，一传十，十传百，“病毒”沿着每个人的社交链相互传染，加之借助于新闻媒体的报道影响力，更增加信息的可靠性，从而形成裂变效应。</a:t>
            </a:r>
          </a:p>
          <a:p>
            <a:pPr>
              <a:lnSpc>
                <a:spcPct val="90000"/>
              </a:lnSpc>
              <a:buFont typeface="Wingdings" pitchFamily="2" charset="2"/>
              <a:buNone/>
            </a:pPr>
            <a:r>
              <a:rPr lang="zh-CN" altLang="zh-CN" b="1" smtClean="0">
                <a:solidFill>
                  <a:srgbClr val="000000"/>
                </a:solidFill>
                <a:ea typeface="宋体" pitchFamily="2" charset="-122"/>
              </a:rPr>
              <a:t>（5）利用现有的通信网络</a:t>
            </a:r>
          </a:p>
          <a:p>
            <a:pPr>
              <a:lnSpc>
                <a:spcPct val="90000"/>
              </a:lnSpc>
              <a:buFont typeface="Wingdings" pitchFamily="2" charset="2"/>
              <a:buNone/>
            </a:pPr>
            <a:r>
              <a:rPr lang="zh-CN" altLang="zh-CN" b="1" smtClean="0">
                <a:solidFill>
                  <a:srgbClr val="000000"/>
                </a:solidFill>
                <a:ea typeface="宋体" pitchFamily="2" charset="-122"/>
              </a:rPr>
              <a:t>互联网就是一个很好的平台，其他通信网络有广播、电视、互联网、移动通信等。</a:t>
            </a:r>
          </a:p>
        </p:txBody>
      </p:sp>
      <p:sp>
        <p:nvSpPr>
          <p:cNvPr id="61443" name="日期占位符 3"/>
          <p:cNvSpPr>
            <a:spLocks noGrp="1"/>
          </p:cNvSpPr>
          <p:nvPr>
            <p:ph type="dt" sz="quarter" idx="10"/>
          </p:nvPr>
        </p:nvSpPr>
        <p:spPr>
          <a:noFill/>
          <a:ln>
            <a:headEnd/>
            <a:tailEnd/>
          </a:ln>
        </p:spPr>
        <p:txBody>
          <a:bodyPr>
            <a:prstTxWarp prst="textNoShape">
              <a:avLst/>
            </a:prstTxWarp>
          </a:bodyPr>
          <a:lstStyle/>
          <a:p>
            <a:fld id="{9CA8EB37-EAFF-4FBE-9D5E-324EC9D39BC2}" type="datetime1">
              <a:rPr lang="zh-CN" altLang="en-US" smtClean="0"/>
              <a:pPr/>
              <a:t>2022/8/6</a:t>
            </a:fld>
            <a:endParaRPr lang="en-US" altLang="zh-CN" smtClean="0"/>
          </a:p>
        </p:txBody>
      </p:sp>
      <p:sp>
        <p:nvSpPr>
          <p:cNvPr id="61444" name="Rectangle 2"/>
          <p:cNvSpPr>
            <a:spLocks noChangeArrowheads="1"/>
          </p:cNvSpPr>
          <p:nvPr>
            <p:ph type="title"/>
          </p:nvPr>
        </p:nvSpPr>
        <p:spPr/>
        <p:txBody>
          <a:bodyPr/>
          <a:lstStyle/>
          <a:p>
            <a:r>
              <a:rPr lang="en-US" altLang="zh-CN" smtClean="0">
                <a:ea typeface="宋体" pitchFamily="2" charset="-122"/>
              </a:rPr>
              <a:t>6.3.1</a:t>
            </a:r>
            <a:r>
              <a:rPr lang="zh-CN" altLang="zh-CN" smtClean="0">
                <a:ea typeface="宋体" pitchFamily="2" charset="-122"/>
              </a:rPr>
              <a:t>病毒性营销</a:t>
            </a:r>
            <a:r>
              <a:rPr lang="zh-CN" altLang="en-US" smtClean="0">
                <a:ea typeface="宋体" pitchFamily="2" charset="-122"/>
              </a:rPr>
              <a:t>战略的基本要素</a:t>
            </a:r>
            <a:endParaRPr lang="zh-CN" altLang="zh-CN" smtClean="0">
              <a:ea typeface="宋体" pitchFamily="2"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灯片编号占位符 5"/>
          <p:cNvSpPr>
            <a:spLocks noGrp="1" noChangeArrowheads="1"/>
          </p:cNvSpPr>
          <p:nvPr>
            <p:ph type="sldNum" sz="quarter" idx="12"/>
          </p:nvPr>
        </p:nvSpPr>
        <p:spPr>
          <a:noFill/>
          <a:ln>
            <a:headEnd/>
            <a:tailEnd/>
          </a:ln>
        </p:spPr>
        <p:txBody>
          <a:bodyPr/>
          <a:lstStyle/>
          <a:p>
            <a:fld id="{A26561CE-E600-4990-93AF-9E637983C4B1}" type="slidenum">
              <a:rPr lang="en-US" altLang="zh-CN" smtClean="0">
                <a:ea typeface="宋体" pitchFamily="2" charset="-122"/>
              </a:rPr>
              <a:pPr/>
              <a:t>39</a:t>
            </a:fld>
            <a:endParaRPr lang="en-US" altLang="zh-CN" smtClean="0">
              <a:ea typeface="宋体" pitchFamily="2" charset="-122"/>
            </a:endParaRPr>
          </a:p>
        </p:txBody>
      </p:sp>
      <p:sp>
        <p:nvSpPr>
          <p:cNvPr id="62467" name="Rectangle 2"/>
          <p:cNvSpPr>
            <a:spLocks noChangeArrowheads="1"/>
          </p:cNvSpPr>
          <p:nvPr>
            <p:ph type="title"/>
          </p:nvPr>
        </p:nvSpPr>
        <p:spPr/>
        <p:txBody>
          <a:bodyPr/>
          <a:lstStyle/>
          <a:p>
            <a:r>
              <a:rPr lang="en-US" altLang="zh-CN" smtClean="0">
                <a:ea typeface="宋体" pitchFamily="2" charset="-122"/>
              </a:rPr>
              <a:t>6.3.2 </a:t>
            </a:r>
            <a:r>
              <a:rPr lang="zh-CN" altLang="zh-CN" smtClean="0">
                <a:ea typeface="宋体" pitchFamily="2" charset="-122"/>
              </a:rPr>
              <a:t>病毒性营销</a:t>
            </a:r>
            <a:r>
              <a:rPr lang="zh-CN" altLang="en-US" smtClean="0">
                <a:ea typeface="宋体" pitchFamily="2" charset="-122"/>
              </a:rPr>
              <a:t>的运作方法</a:t>
            </a:r>
            <a:endParaRPr lang="zh-CN" altLang="zh-CN" smtClean="0">
              <a:ea typeface="宋体" pitchFamily="2" charset="-122"/>
            </a:endParaRPr>
          </a:p>
        </p:txBody>
      </p:sp>
      <p:sp>
        <p:nvSpPr>
          <p:cNvPr id="58371" name="Rectangle 3"/>
          <p:cNvSpPr>
            <a:spLocks noChangeArrowheads="1"/>
          </p:cNvSpPr>
          <p:nvPr>
            <p:ph idx="1"/>
          </p:nvPr>
        </p:nvSpPr>
        <p:spPr/>
        <p:txBody>
          <a:bodyPr/>
          <a:lstStyle/>
          <a:p>
            <a:pPr>
              <a:buFont typeface="Wingdings" pitchFamily="2" charset="2"/>
              <a:buNone/>
            </a:pPr>
            <a:r>
              <a:rPr lang="zh-CN" altLang="zh-CN" b="1" smtClean="0">
                <a:solidFill>
                  <a:srgbClr val="000000"/>
                </a:solidFill>
                <a:ea typeface="宋体" pitchFamily="2" charset="-122"/>
              </a:rPr>
              <a:t>	</a:t>
            </a:r>
            <a:r>
              <a:rPr lang="zh-CN" altLang="zh-CN" b="1" smtClean="0">
                <a:solidFill>
                  <a:srgbClr val="FF0000"/>
                </a:solidFill>
                <a:ea typeface="宋体" pitchFamily="2" charset="-122"/>
              </a:rPr>
              <a:t>（1）病毒性营销方案的整体规划和设计</a:t>
            </a:r>
          </a:p>
          <a:p>
            <a:pPr>
              <a:buFont typeface="Wingdings" pitchFamily="2" charset="2"/>
              <a:buNone/>
            </a:pPr>
            <a:r>
              <a:rPr lang="en-US" altLang="zh-CN" b="1" smtClean="0">
                <a:solidFill>
                  <a:srgbClr val="000000"/>
                </a:solidFill>
                <a:ea typeface="宋体" pitchFamily="2" charset="-122"/>
              </a:rPr>
              <a:t>     </a:t>
            </a:r>
            <a:r>
              <a:rPr lang="zh-CN" altLang="zh-CN" b="1" smtClean="0">
                <a:solidFill>
                  <a:srgbClr val="000000"/>
                </a:solidFill>
                <a:ea typeface="宋体" pitchFamily="2" charset="-122"/>
              </a:rPr>
              <a:t>病毒性营销之所以吸引人就在于其独特的创意。目标受众并不能从信息传递中获利，他们为什么自愿提供传播渠道？诀窍在于以下两个方面：</a:t>
            </a:r>
          </a:p>
          <a:p>
            <a:pPr>
              <a:buFont typeface="Wingdings" pitchFamily="2" charset="2"/>
              <a:buNone/>
            </a:pPr>
            <a:r>
              <a:rPr lang="zh-CN" altLang="zh-CN" b="1" smtClean="0">
                <a:solidFill>
                  <a:srgbClr val="000000"/>
                </a:solidFill>
                <a:ea typeface="宋体" pitchFamily="2"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371">
                                            <p:txEl>
                                              <p:char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8371">
                                            <p:txEl>
                                              <p:charRg st="34" end="5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灯片编号占位符 5"/>
          <p:cNvSpPr>
            <a:spLocks noGrp="1" noChangeArrowheads="1"/>
          </p:cNvSpPr>
          <p:nvPr>
            <p:ph type="sldNum" sz="quarter" idx="12"/>
          </p:nvPr>
        </p:nvSpPr>
        <p:spPr>
          <a:noFill/>
          <a:ln>
            <a:headEnd/>
            <a:tailEnd/>
          </a:ln>
        </p:spPr>
        <p:txBody>
          <a:bodyPr/>
          <a:lstStyle/>
          <a:p>
            <a:fld id="{3D86C6AB-97D9-4C6B-8B52-7EBA22242F84}" type="slidenum">
              <a:rPr lang="en-US" altLang="zh-CN" smtClean="0">
                <a:ea typeface="宋体" pitchFamily="2" charset="-122"/>
              </a:rPr>
              <a:pPr/>
              <a:t>4</a:t>
            </a:fld>
            <a:endParaRPr lang="en-US" altLang="zh-CN" smtClean="0">
              <a:ea typeface="宋体" pitchFamily="2" charset="-122"/>
            </a:endParaRPr>
          </a:p>
        </p:txBody>
      </p:sp>
      <p:sp>
        <p:nvSpPr>
          <p:cNvPr id="26627" name="Rectangle 2"/>
          <p:cNvSpPr>
            <a:spLocks noChangeArrowheads="1"/>
          </p:cNvSpPr>
          <p:nvPr>
            <p:ph type="title"/>
          </p:nvPr>
        </p:nvSpPr>
        <p:spPr/>
        <p:txBody>
          <a:bodyPr/>
          <a:lstStyle/>
          <a:p>
            <a:pPr eaLnBrk="1" hangingPunct="1"/>
            <a:r>
              <a:rPr lang="en-US" altLang="zh-CN" smtClean="0">
                <a:ea typeface="宋体" pitchFamily="2" charset="-122"/>
              </a:rPr>
              <a:t>6.1 </a:t>
            </a:r>
            <a:r>
              <a:rPr lang="zh-CN" altLang="zh-CN" smtClean="0">
                <a:ea typeface="宋体" pitchFamily="2" charset="-122"/>
              </a:rPr>
              <a:t>网络营销概述</a:t>
            </a:r>
          </a:p>
        </p:txBody>
      </p:sp>
      <p:sp>
        <p:nvSpPr>
          <p:cNvPr id="26628" name="Rectangle 3"/>
          <p:cNvSpPr>
            <a:spLocks noChangeArrowheads="1"/>
          </p:cNvSpPr>
          <p:nvPr>
            <p:ph idx="1"/>
          </p:nvPr>
        </p:nvSpPr>
        <p:spPr>
          <a:xfrm>
            <a:off x="533400" y="1600200"/>
            <a:ext cx="7772400" cy="4419600"/>
          </a:xfrm>
        </p:spPr>
        <p:txBody>
          <a:bodyPr/>
          <a:lstStyle/>
          <a:p>
            <a:pPr eaLnBrk="1" hangingPunct="1">
              <a:lnSpc>
                <a:spcPct val="125000"/>
              </a:lnSpc>
              <a:buFont typeface="Wingdings" pitchFamily="2" charset="2"/>
              <a:buNone/>
            </a:pPr>
            <a:r>
              <a:rPr lang="zh-CN" altLang="zh-CN" b="1" smtClean="0">
                <a:solidFill>
                  <a:srgbClr val="000000"/>
                </a:solidFill>
                <a:ea typeface="宋体" pitchFamily="2" charset="-122"/>
              </a:rPr>
              <a:t>	         “</a:t>
            </a:r>
            <a:r>
              <a:rPr lang="zh-CN" altLang="zh-CN" b="1" smtClean="0">
                <a:solidFill>
                  <a:srgbClr val="FF0000"/>
                </a:solidFill>
                <a:ea typeface="宋体" pitchFamily="2" charset="-122"/>
              </a:rPr>
              <a:t>网络营销</a:t>
            </a:r>
            <a:r>
              <a:rPr lang="zh-CN" altLang="zh-CN" b="1" smtClean="0">
                <a:solidFill>
                  <a:srgbClr val="000000"/>
                </a:solidFill>
                <a:ea typeface="宋体" pitchFamily="2" charset="-122"/>
              </a:rPr>
              <a:t>”</a:t>
            </a:r>
            <a:r>
              <a:rPr lang="zh-CN" altLang="zh-CN" b="1" smtClean="0">
                <a:solidFill>
                  <a:srgbClr val="000000"/>
                </a:solidFill>
                <a:latin typeface="Times New Roman" pitchFamily="18" charset="0"/>
                <a:ea typeface="宋体" pitchFamily="2" charset="-122"/>
              </a:rPr>
              <a:t>的英文有多种表达方式，常用有e—Marketing、Internet Marketing、Online marketing、Web marketing、Cyber Marketing、Network Marketing等等。虽然它们均可以翻译为“网络营销”，目前，比较习惯采用的翻译方法是e—Marketing，e—表示电子化、信息化、网络化的涵义。</a:t>
            </a:r>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灯片编号占位符 5"/>
          <p:cNvSpPr>
            <a:spLocks noGrp="1" noChangeArrowheads="1"/>
          </p:cNvSpPr>
          <p:nvPr>
            <p:ph type="sldNum" sz="quarter" idx="12"/>
          </p:nvPr>
        </p:nvSpPr>
        <p:spPr>
          <a:noFill/>
          <a:ln>
            <a:headEnd/>
            <a:tailEnd/>
          </a:ln>
        </p:spPr>
        <p:txBody>
          <a:bodyPr/>
          <a:lstStyle/>
          <a:p>
            <a:fld id="{60B7397C-4311-4F1E-ACA5-978B9C932054}" type="slidenum">
              <a:rPr lang="en-US" altLang="zh-CN" smtClean="0"/>
              <a:pPr/>
              <a:t>40</a:t>
            </a:fld>
            <a:endParaRPr lang="en-US" altLang="zh-CN" smtClean="0"/>
          </a:p>
        </p:txBody>
      </p:sp>
      <p:sp>
        <p:nvSpPr>
          <p:cNvPr id="63491" name="Rectangle 2"/>
          <p:cNvSpPr>
            <a:spLocks noChangeArrowheads="1"/>
          </p:cNvSpPr>
          <p:nvPr>
            <p:ph type="title"/>
          </p:nvPr>
        </p:nvSpPr>
        <p:spPr/>
        <p:txBody>
          <a:bodyPr/>
          <a:lstStyle/>
          <a:p>
            <a:r>
              <a:rPr lang="en-US" altLang="zh-CN" smtClean="0">
                <a:ea typeface="宋体" pitchFamily="2" charset="-122"/>
              </a:rPr>
              <a:t>6.3.2 </a:t>
            </a:r>
            <a:r>
              <a:rPr lang="zh-CN" altLang="zh-CN" smtClean="0">
                <a:ea typeface="宋体" pitchFamily="2" charset="-122"/>
              </a:rPr>
              <a:t>病毒性营销</a:t>
            </a:r>
            <a:r>
              <a:rPr lang="zh-CN" altLang="en-US" smtClean="0">
                <a:ea typeface="宋体" pitchFamily="2" charset="-122"/>
              </a:rPr>
              <a:t>的运作方法</a:t>
            </a:r>
            <a:endParaRPr lang="zh-CN" altLang="zh-CN" smtClean="0">
              <a:ea typeface="宋体" pitchFamily="2" charset="-122"/>
            </a:endParaRPr>
          </a:p>
        </p:txBody>
      </p:sp>
      <p:sp>
        <p:nvSpPr>
          <p:cNvPr id="58371" name="Rectangle 3"/>
          <p:cNvSpPr>
            <a:spLocks noChangeArrowheads="1"/>
          </p:cNvSpPr>
          <p:nvPr>
            <p:ph idx="1"/>
          </p:nvPr>
        </p:nvSpPr>
        <p:spPr>
          <a:xfrm>
            <a:off x="152400" y="1371600"/>
            <a:ext cx="8867775" cy="4953000"/>
          </a:xfrm>
        </p:spPr>
        <p:txBody>
          <a:bodyPr/>
          <a:lstStyle/>
          <a:p>
            <a:pPr>
              <a:buFont typeface="Wingdings" pitchFamily="2" charset="2"/>
              <a:buNone/>
            </a:pPr>
            <a:r>
              <a:rPr lang="zh-CN" altLang="zh-CN" b="1" dirty="0" smtClean="0">
                <a:solidFill>
                  <a:srgbClr val="0066FF"/>
                </a:solidFill>
                <a:ea typeface="宋体" pitchFamily="2" charset="-122"/>
              </a:rPr>
              <a:t>	</a:t>
            </a:r>
            <a:r>
              <a:rPr lang="zh-CN" altLang="zh-CN" b="1" dirty="0" smtClean="0">
                <a:solidFill>
                  <a:srgbClr val="000000"/>
                </a:solidFill>
                <a:ea typeface="宋体" pitchFamily="2" charset="-122"/>
              </a:rPr>
              <a:t>①策划具有吸引力的“病毒”</a:t>
            </a:r>
          </a:p>
          <a:p>
            <a:pPr>
              <a:buFont typeface="Wingdings" pitchFamily="2" charset="2"/>
              <a:buNone/>
            </a:pPr>
            <a:r>
              <a:rPr lang="en-US" altLang="zh-CN" b="1" dirty="0" smtClean="0">
                <a:solidFill>
                  <a:srgbClr val="000000"/>
                </a:solidFill>
                <a:ea typeface="宋体" pitchFamily="2" charset="-122"/>
              </a:rPr>
              <a:t>           </a:t>
            </a:r>
            <a:r>
              <a:rPr lang="zh-CN" altLang="zh-CN" b="1" dirty="0" smtClean="0">
                <a:solidFill>
                  <a:srgbClr val="000000"/>
                </a:solidFill>
                <a:ea typeface="宋体" pitchFamily="2" charset="-122"/>
              </a:rPr>
              <a:t>病毒性营销的核心就是制造“病毒”。不管“病毒最终以何种形式来表现，它都必须具备基本的感染基因。“病毒”必须是独特的、方便快捷的，而且必须“酷”，并能让受众自愿接受且感觉获益匪浅。“病毒性营销”必须是“允许式”而不是“强迫式”的，要让受众自愿接受并自愿传播。</a:t>
            </a:r>
          </a:p>
          <a:p>
            <a:pPr>
              <a:buFont typeface="Wingdings" pitchFamily="2" charset="2"/>
              <a:buNone/>
            </a:pPr>
            <a:r>
              <a:rPr lang="en-US" altLang="zh-CN" b="1" dirty="0" smtClean="0">
                <a:solidFill>
                  <a:srgbClr val="000000"/>
                </a:solidFill>
                <a:ea typeface="宋体" pitchFamily="2" charset="-122"/>
              </a:rPr>
              <a:t>           </a:t>
            </a:r>
            <a:r>
              <a:rPr lang="zh-CN" altLang="zh-CN" b="1" dirty="0" smtClean="0">
                <a:solidFill>
                  <a:srgbClr val="000000"/>
                </a:solidFill>
                <a:ea typeface="宋体" pitchFamily="2" charset="-122"/>
              </a:rPr>
              <a:t>策划者传递给目标受众的信息不是赤裸裸的广告信息，而是经过加工的、具有很大吸引力的产品和品牌信息，而正是这一披在广告信息外面的漂亮外衣，突破了消费者戒备心理的“防火墙”，促使其完成从纯粹受众到积极传播者的变化。有“吸引力”是这件“漂亮外衣”的本质</a:t>
            </a:r>
            <a:r>
              <a:rPr lang="zh-CN" altLang="zh-CN" b="1" dirty="0" smtClean="0">
                <a:solidFill>
                  <a:srgbClr val="000000"/>
                </a:solidFill>
                <a:ea typeface="宋体" pitchFamily="2" charset="-122"/>
              </a:rPr>
              <a:t>特点</a:t>
            </a:r>
            <a:r>
              <a:rPr lang="zh-CN" altLang="en-US" b="1" dirty="0" smtClean="0">
                <a:solidFill>
                  <a:srgbClr val="000000"/>
                </a:solidFill>
                <a:ea typeface="宋体" pitchFamily="2" charset="-122"/>
              </a:rPr>
              <a:t>。</a:t>
            </a:r>
            <a:endParaRPr lang="zh-CN" altLang="zh-CN" b="1" dirty="0" smtClean="0">
              <a:solidFill>
                <a:srgbClr val="000000"/>
              </a:solidFill>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371">
                                            <p:txEl>
                                              <p:char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灯片编号占位符 5"/>
          <p:cNvSpPr>
            <a:spLocks noGrp="1" noChangeArrowheads="1"/>
          </p:cNvSpPr>
          <p:nvPr>
            <p:ph type="sldNum" sz="quarter" idx="12"/>
          </p:nvPr>
        </p:nvSpPr>
        <p:spPr>
          <a:noFill/>
          <a:ln>
            <a:headEnd/>
            <a:tailEnd/>
          </a:ln>
        </p:spPr>
        <p:txBody>
          <a:bodyPr/>
          <a:lstStyle/>
          <a:p>
            <a:fld id="{3A6105C2-6F94-4506-A698-B86C8F76E2C3}" type="slidenum">
              <a:rPr lang="en-US" altLang="zh-CN" smtClean="0">
                <a:ea typeface="宋体" pitchFamily="2" charset="-122"/>
              </a:rPr>
              <a:pPr/>
              <a:t>41</a:t>
            </a:fld>
            <a:endParaRPr lang="en-US" altLang="zh-CN" smtClean="0">
              <a:ea typeface="宋体" pitchFamily="2" charset="-122"/>
            </a:endParaRPr>
          </a:p>
        </p:txBody>
      </p:sp>
      <p:sp>
        <p:nvSpPr>
          <p:cNvPr id="64515" name="Rectangle 2"/>
          <p:cNvSpPr>
            <a:spLocks noChangeArrowheads="1"/>
          </p:cNvSpPr>
          <p:nvPr>
            <p:ph type="title"/>
          </p:nvPr>
        </p:nvSpPr>
        <p:spPr/>
        <p:txBody>
          <a:bodyPr/>
          <a:lstStyle/>
          <a:p>
            <a:r>
              <a:rPr lang="en-US" altLang="zh-CN" smtClean="0">
                <a:ea typeface="宋体" pitchFamily="2" charset="-122"/>
              </a:rPr>
              <a:t>6.3.2 </a:t>
            </a:r>
            <a:r>
              <a:rPr lang="zh-CN" altLang="zh-CN" smtClean="0">
                <a:ea typeface="宋体" pitchFamily="2" charset="-122"/>
              </a:rPr>
              <a:t>病毒性营销</a:t>
            </a:r>
            <a:r>
              <a:rPr lang="zh-CN" altLang="en-US" smtClean="0">
                <a:ea typeface="宋体" pitchFamily="2" charset="-122"/>
              </a:rPr>
              <a:t>的运作方法</a:t>
            </a:r>
            <a:endParaRPr lang="zh-CN" altLang="zh-CN" smtClean="0">
              <a:ea typeface="宋体" pitchFamily="2" charset="-122"/>
            </a:endParaRPr>
          </a:p>
        </p:txBody>
      </p:sp>
      <p:sp>
        <p:nvSpPr>
          <p:cNvPr id="64516" name="Rectangle 3"/>
          <p:cNvSpPr>
            <a:spLocks noChangeArrowheads="1"/>
          </p:cNvSpPr>
          <p:nvPr>
            <p:ph idx="1"/>
          </p:nvPr>
        </p:nvSpPr>
        <p:spPr>
          <a:xfrm>
            <a:off x="0" y="1247775"/>
            <a:ext cx="9061450" cy="4953000"/>
          </a:xfrm>
        </p:spPr>
        <p:txBody>
          <a:bodyPr/>
          <a:lstStyle/>
          <a:p>
            <a:pPr>
              <a:buFont typeface="Wingdings" pitchFamily="2" charset="2"/>
              <a:buNone/>
            </a:pPr>
            <a:r>
              <a:rPr lang="zh-CN" altLang="zh-CN" dirty="0" smtClean="0">
                <a:ea typeface="宋体" pitchFamily="2" charset="-122"/>
              </a:rPr>
              <a:t>	</a:t>
            </a:r>
            <a:r>
              <a:rPr lang="zh-CN" altLang="zh-CN" dirty="0" smtClean="0">
                <a:solidFill>
                  <a:srgbClr val="006600"/>
                </a:solidFill>
                <a:ea typeface="宋体" pitchFamily="2" charset="-122"/>
              </a:rPr>
              <a:t>        </a:t>
            </a:r>
            <a:r>
              <a:rPr lang="zh-CN" altLang="zh-CN" b="1" dirty="0" smtClean="0">
                <a:solidFill>
                  <a:srgbClr val="000000"/>
                </a:solidFill>
                <a:ea typeface="宋体" pitchFamily="2" charset="-122"/>
              </a:rPr>
              <a:t>②对信息传播渠道进行合理的规划</a:t>
            </a:r>
          </a:p>
          <a:p>
            <a:pPr>
              <a:buFont typeface="Wingdings" pitchFamily="2" charset="2"/>
              <a:buNone/>
            </a:pPr>
            <a:r>
              <a:rPr lang="zh-CN" altLang="zh-CN" b="1" dirty="0" smtClean="0">
                <a:solidFill>
                  <a:srgbClr val="000000"/>
                </a:solidFill>
                <a:ea typeface="宋体" pitchFamily="2" charset="-122"/>
              </a:rPr>
              <a:t>           病毒性营销的特点是让公众将营销不断传递下去，当用户通过电子邮件、微信、</a:t>
            </a:r>
            <a:r>
              <a:rPr lang="zh-CN" altLang="zh-CN" b="1" dirty="0" smtClean="0">
                <a:solidFill>
                  <a:srgbClr val="000000"/>
                </a:solidFill>
                <a:latin typeface="Times New Roman" pitchFamily="18" charset="0"/>
                <a:ea typeface="宋体" pitchFamily="2" charset="-122"/>
                <a:cs typeface="Times New Roman" pitchFamily="18" charset="0"/>
              </a:rPr>
              <a:t>QQ收到一个有趣的图片或很酷的Flash</a:t>
            </a:r>
            <a:r>
              <a:rPr lang="zh-CN" altLang="zh-CN" b="1" dirty="0" smtClean="0">
                <a:solidFill>
                  <a:srgbClr val="000000"/>
                </a:solidFill>
                <a:ea typeface="宋体" pitchFamily="2" charset="-122"/>
              </a:rPr>
              <a:t>节日贺卡后，他通常把它发给朋友。而他们也顺次把该附件发给他们的朋友。这种滚雪球效果可以轻松创建起一个分销渠道，在很短的时间内传送到成百上千的人们那里，而起始不过是一封电子邮件、微信。数字格式使得信息、音乐、图片、软件下载等复制更加简单，而最普遍的口头传递病毒营销方式是“告诉一个朋友”或“推荐给朋友”。</a:t>
            </a:r>
          </a:p>
          <a:p>
            <a:pPr>
              <a:buFont typeface="Wingdings" pitchFamily="2" charset="2"/>
              <a:buNone/>
            </a:pPr>
            <a:r>
              <a:rPr lang="zh-CN" altLang="zh-CN" b="1" dirty="0" smtClean="0">
                <a:solidFill>
                  <a:srgbClr val="000000"/>
                </a:solidFill>
                <a:ea typeface="宋体" pitchFamily="2" charset="-122"/>
              </a:rPr>
              <a: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灯片编号占位符 5"/>
          <p:cNvSpPr>
            <a:spLocks noGrp="1" noChangeArrowheads="1"/>
          </p:cNvSpPr>
          <p:nvPr>
            <p:ph type="sldNum" sz="quarter" idx="12"/>
          </p:nvPr>
        </p:nvSpPr>
        <p:spPr>
          <a:noFill/>
          <a:ln>
            <a:headEnd/>
            <a:tailEnd/>
          </a:ln>
        </p:spPr>
        <p:txBody>
          <a:bodyPr/>
          <a:lstStyle/>
          <a:p>
            <a:fld id="{74C0B650-8DD0-480A-86FD-23B18BD65886}" type="slidenum">
              <a:rPr lang="en-US" altLang="zh-CN" smtClean="0"/>
              <a:pPr/>
              <a:t>42</a:t>
            </a:fld>
            <a:endParaRPr lang="en-US" altLang="zh-CN" dirty="0" smtClean="0"/>
          </a:p>
        </p:txBody>
      </p:sp>
      <p:sp>
        <p:nvSpPr>
          <p:cNvPr id="65539" name="Rectangle 2"/>
          <p:cNvSpPr>
            <a:spLocks noChangeArrowheads="1"/>
          </p:cNvSpPr>
          <p:nvPr>
            <p:ph type="title"/>
          </p:nvPr>
        </p:nvSpPr>
        <p:spPr/>
        <p:txBody>
          <a:bodyPr/>
          <a:lstStyle/>
          <a:p>
            <a:r>
              <a:rPr lang="en-US" altLang="zh-CN" smtClean="0">
                <a:ea typeface="宋体" pitchFamily="2" charset="-122"/>
              </a:rPr>
              <a:t>6.3.2 </a:t>
            </a:r>
            <a:r>
              <a:rPr lang="zh-CN" altLang="zh-CN" smtClean="0">
                <a:ea typeface="宋体" pitchFamily="2" charset="-122"/>
              </a:rPr>
              <a:t>病毒性营销</a:t>
            </a:r>
            <a:r>
              <a:rPr lang="zh-CN" altLang="en-US" smtClean="0">
                <a:ea typeface="宋体" pitchFamily="2" charset="-122"/>
              </a:rPr>
              <a:t>的运作方法</a:t>
            </a:r>
            <a:endParaRPr lang="zh-CN" altLang="zh-CN" smtClean="0">
              <a:ea typeface="宋体" pitchFamily="2" charset="-122"/>
            </a:endParaRPr>
          </a:p>
        </p:txBody>
      </p:sp>
      <p:sp>
        <p:nvSpPr>
          <p:cNvPr id="65540" name="Rectangle 3"/>
          <p:cNvSpPr>
            <a:spLocks noChangeArrowheads="1"/>
          </p:cNvSpPr>
          <p:nvPr>
            <p:ph idx="1"/>
          </p:nvPr>
        </p:nvSpPr>
        <p:spPr>
          <a:xfrm>
            <a:off x="0" y="1247775"/>
            <a:ext cx="8891588" cy="4953000"/>
          </a:xfrm>
        </p:spPr>
        <p:txBody>
          <a:bodyPr/>
          <a:lstStyle/>
          <a:p>
            <a:pPr>
              <a:lnSpc>
                <a:spcPct val="150000"/>
              </a:lnSpc>
              <a:buFont typeface="Wingdings" pitchFamily="2" charset="2"/>
              <a:buNone/>
            </a:pPr>
            <a:r>
              <a:rPr lang="zh-CN" altLang="zh-CN" dirty="0" smtClean="0">
                <a:ea typeface="宋体" pitchFamily="2" charset="-122"/>
              </a:rPr>
              <a:t>	</a:t>
            </a:r>
            <a:r>
              <a:rPr lang="zh-CN" altLang="zh-CN" dirty="0" smtClean="0">
                <a:solidFill>
                  <a:srgbClr val="006600"/>
                </a:solidFill>
                <a:ea typeface="宋体" pitchFamily="2" charset="-122"/>
              </a:rPr>
              <a:t>        </a:t>
            </a:r>
            <a:r>
              <a:rPr lang="zh-CN" altLang="zh-CN" b="1" dirty="0" smtClean="0">
                <a:solidFill>
                  <a:srgbClr val="000000"/>
                </a:solidFill>
                <a:ea typeface="宋体" pitchFamily="2" charset="-122"/>
              </a:rPr>
              <a:t>病毒营销是通过利用受众的积极性和人际网络，让营销信息被快速复制与传播。策划者应该对信息传播渠道进行合理的规划，由于信息出现爆发性扩散，所以，一个传播渠道是远远不够的，需要同时提供多种便于公众接受和再次发送的信息传播渠道。应尽可能利用现有的通信网络，如微信、</a:t>
            </a:r>
            <a:r>
              <a:rPr lang="zh-CN" altLang="zh-CN" b="1" dirty="0" smtClean="0">
                <a:solidFill>
                  <a:srgbClr val="000000"/>
                </a:solidFill>
                <a:latin typeface="Times New Roman" pitchFamily="18" charset="0"/>
                <a:ea typeface="宋体" pitchFamily="2" charset="-122"/>
                <a:cs typeface="Times New Roman" pitchFamily="18" charset="0"/>
              </a:rPr>
              <a:t>QQ</a:t>
            </a:r>
            <a:r>
              <a:rPr lang="zh-CN" altLang="zh-CN" b="1" dirty="0" smtClean="0">
                <a:solidFill>
                  <a:srgbClr val="000000"/>
                </a:solidFill>
                <a:ea typeface="宋体" pitchFamily="2" charset="-122"/>
              </a:rPr>
              <a:t>、二维码等等。让目标受众高效率地接收、非常方便地进行转发</a:t>
            </a:r>
            <a:r>
              <a:rPr lang="zh-CN" altLang="zh-CN" b="1" dirty="0" smtClean="0">
                <a:solidFill>
                  <a:srgbClr val="000000"/>
                </a:solidFill>
                <a:ea typeface="宋体" pitchFamily="2" charset="-122"/>
              </a:rPr>
              <a:t>。</a:t>
            </a:r>
            <a:endParaRPr lang="zh-CN" altLang="zh-CN" b="1" dirty="0" smtClean="0">
              <a:solidFill>
                <a:srgbClr val="000000"/>
              </a:solidFill>
              <a:ea typeface="宋体" pitchFamily="2" charset="-122"/>
            </a:endParaRPr>
          </a:p>
          <a:p>
            <a:pPr>
              <a:lnSpc>
                <a:spcPct val="150000"/>
              </a:lnSpc>
              <a:buFont typeface="Wingdings" pitchFamily="2" charset="2"/>
              <a:buNone/>
            </a:pPr>
            <a:r>
              <a:rPr lang="zh-CN" altLang="zh-CN" b="1" dirty="0" smtClean="0">
                <a:solidFill>
                  <a:srgbClr val="000000"/>
                </a:solidFill>
                <a:ea typeface="宋体" pitchFamily="2" charset="-122"/>
              </a:rPr>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灯片编号占位符 5"/>
          <p:cNvSpPr>
            <a:spLocks noGrp="1" noChangeArrowheads="1"/>
          </p:cNvSpPr>
          <p:nvPr>
            <p:ph type="sldNum" sz="quarter" idx="12"/>
          </p:nvPr>
        </p:nvSpPr>
        <p:spPr>
          <a:noFill/>
          <a:ln>
            <a:headEnd/>
            <a:tailEnd/>
          </a:ln>
        </p:spPr>
        <p:txBody>
          <a:bodyPr/>
          <a:lstStyle/>
          <a:p>
            <a:fld id="{FD30F67A-BDB9-459A-B1F4-B1B5C6009E74}" type="slidenum">
              <a:rPr lang="en-US" altLang="zh-CN" smtClean="0">
                <a:ea typeface="宋体" pitchFamily="2" charset="-122"/>
              </a:rPr>
              <a:pPr/>
              <a:t>43</a:t>
            </a:fld>
            <a:endParaRPr lang="en-US" altLang="zh-CN" smtClean="0">
              <a:ea typeface="宋体" pitchFamily="2" charset="-122"/>
            </a:endParaRPr>
          </a:p>
        </p:txBody>
      </p:sp>
      <p:sp>
        <p:nvSpPr>
          <p:cNvPr id="66563" name="Rectangle 2"/>
          <p:cNvSpPr>
            <a:spLocks noChangeArrowheads="1"/>
          </p:cNvSpPr>
          <p:nvPr>
            <p:ph type="title"/>
          </p:nvPr>
        </p:nvSpPr>
        <p:spPr/>
        <p:txBody>
          <a:bodyPr/>
          <a:lstStyle/>
          <a:p>
            <a:r>
              <a:rPr lang="en-US" altLang="zh-CN" smtClean="0">
                <a:ea typeface="宋体" pitchFamily="2" charset="-122"/>
              </a:rPr>
              <a:t>6.3.2 </a:t>
            </a:r>
            <a:r>
              <a:rPr lang="zh-CN" altLang="zh-CN" smtClean="0">
                <a:ea typeface="宋体" pitchFamily="2" charset="-122"/>
              </a:rPr>
              <a:t>病毒性营销</a:t>
            </a:r>
            <a:r>
              <a:rPr lang="zh-CN" altLang="en-US" smtClean="0">
                <a:ea typeface="宋体" pitchFamily="2" charset="-122"/>
              </a:rPr>
              <a:t>的运作方法</a:t>
            </a:r>
            <a:endParaRPr lang="zh-CN" altLang="zh-CN" smtClean="0">
              <a:ea typeface="宋体" pitchFamily="2" charset="-122"/>
            </a:endParaRPr>
          </a:p>
        </p:txBody>
      </p:sp>
      <p:sp>
        <p:nvSpPr>
          <p:cNvPr id="66564" name="Rectangle 3"/>
          <p:cNvSpPr>
            <a:spLocks noChangeArrowheads="1"/>
          </p:cNvSpPr>
          <p:nvPr>
            <p:ph idx="1"/>
          </p:nvPr>
        </p:nvSpPr>
        <p:spPr>
          <a:xfrm>
            <a:off x="457200" y="1676400"/>
            <a:ext cx="8362950" cy="4419600"/>
          </a:xfrm>
        </p:spPr>
        <p:txBody>
          <a:bodyPr/>
          <a:lstStyle/>
          <a:p>
            <a:pPr>
              <a:buFont typeface="Wingdings" pitchFamily="2" charset="2"/>
              <a:buNone/>
            </a:pPr>
            <a:r>
              <a:rPr lang="zh-CN" altLang="zh-CN" b="1" smtClean="0">
                <a:solidFill>
                  <a:srgbClr val="FF0000"/>
                </a:solidFill>
                <a:ea typeface="宋体" pitchFamily="2" charset="-122"/>
              </a:rPr>
              <a:t>（</a:t>
            </a:r>
            <a:r>
              <a:rPr lang="en-US" altLang="zh-CN" b="1" smtClean="0">
                <a:solidFill>
                  <a:srgbClr val="FF0000"/>
                </a:solidFill>
                <a:ea typeface="宋体" pitchFamily="2" charset="-122"/>
              </a:rPr>
              <a:t>2</a:t>
            </a:r>
            <a:r>
              <a:rPr lang="zh-CN" altLang="zh-CN" b="1" smtClean="0">
                <a:solidFill>
                  <a:srgbClr val="FF0000"/>
                </a:solidFill>
                <a:ea typeface="宋体" pitchFamily="2" charset="-122"/>
              </a:rPr>
              <a:t>）对病毒性营销的原始信息进行发布和推广</a:t>
            </a:r>
            <a:r>
              <a:rPr lang="en-US" altLang="zh-CN" b="1" smtClean="0">
                <a:solidFill>
                  <a:srgbClr val="FF0000"/>
                </a:solidFill>
                <a:ea typeface="宋体" pitchFamily="2" charset="-122"/>
              </a:rPr>
              <a:t>  </a:t>
            </a:r>
          </a:p>
          <a:p>
            <a:pPr>
              <a:buFont typeface="Wingdings" pitchFamily="2" charset="2"/>
              <a:buNone/>
            </a:pPr>
            <a:r>
              <a:rPr lang="en-US" altLang="zh-CN" smtClean="0">
                <a:solidFill>
                  <a:srgbClr val="000000"/>
                </a:solidFill>
                <a:ea typeface="宋体" pitchFamily="2" charset="-122"/>
              </a:rPr>
              <a:t>           </a:t>
            </a:r>
            <a:r>
              <a:rPr lang="zh-CN" altLang="zh-CN" b="1" smtClean="0">
                <a:solidFill>
                  <a:srgbClr val="000000"/>
                </a:solidFill>
                <a:ea typeface="宋体" pitchFamily="2" charset="-122"/>
              </a:rPr>
              <a:t>设计出具有吸引力的“病毒”，规划好信息传播渠道后，可以先对病毒性营销的原始信息在较小的传播范围内进行发布和推广。一来测试信息传播渠道是否通畅，二来可以测试该“病毒”是否能吸引公众的关注。一旦证实病毒性营销设计方案可行，就可以大范围的发布与推广，应选择多种媒体进行发布，相互呼应。一旦炒作出一个事件，广播、电视、报纸及各大门户网站都会追踪报道。在信息社会里可以在很短的时间里炒作出一个事件，也许一个人或一件事几天前还默默无闻，几天后就家喻户晓。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灯片编号占位符 5"/>
          <p:cNvSpPr>
            <a:spLocks noGrp="1" noChangeArrowheads="1"/>
          </p:cNvSpPr>
          <p:nvPr>
            <p:ph type="sldNum" sz="quarter" idx="12"/>
          </p:nvPr>
        </p:nvSpPr>
        <p:spPr>
          <a:noFill/>
          <a:ln>
            <a:headEnd/>
            <a:tailEnd/>
          </a:ln>
        </p:spPr>
        <p:txBody>
          <a:bodyPr/>
          <a:lstStyle/>
          <a:p>
            <a:fld id="{B6BF7F34-9F66-4DB6-A570-8DE69A92867B}" type="slidenum">
              <a:rPr lang="en-US" altLang="zh-CN" smtClean="0">
                <a:ea typeface="宋体" pitchFamily="2" charset="-122"/>
              </a:rPr>
              <a:pPr/>
              <a:t>44</a:t>
            </a:fld>
            <a:endParaRPr lang="en-US" altLang="zh-CN" smtClean="0">
              <a:ea typeface="宋体" pitchFamily="2" charset="-122"/>
            </a:endParaRPr>
          </a:p>
        </p:txBody>
      </p:sp>
      <p:sp>
        <p:nvSpPr>
          <p:cNvPr id="67587" name="Rectangle 2"/>
          <p:cNvSpPr>
            <a:spLocks noChangeArrowheads="1"/>
          </p:cNvSpPr>
          <p:nvPr>
            <p:ph type="title"/>
          </p:nvPr>
        </p:nvSpPr>
        <p:spPr/>
        <p:txBody>
          <a:bodyPr/>
          <a:lstStyle/>
          <a:p>
            <a:r>
              <a:rPr lang="en-US" altLang="zh-CN" smtClean="0">
                <a:ea typeface="宋体" pitchFamily="2" charset="-122"/>
              </a:rPr>
              <a:t>6.3.2 </a:t>
            </a:r>
            <a:r>
              <a:rPr lang="zh-CN" altLang="zh-CN" smtClean="0">
                <a:ea typeface="宋体" pitchFamily="2" charset="-122"/>
              </a:rPr>
              <a:t>病毒性营销</a:t>
            </a:r>
            <a:r>
              <a:rPr lang="zh-CN" altLang="en-US" smtClean="0">
                <a:ea typeface="宋体" pitchFamily="2" charset="-122"/>
              </a:rPr>
              <a:t>的运作方法</a:t>
            </a:r>
            <a:endParaRPr lang="zh-CN" altLang="zh-CN" smtClean="0">
              <a:ea typeface="宋体" pitchFamily="2" charset="-122"/>
            </a:endParaRPr>
          </a:p>
        </p:txBody>
      </p:sp>
      <p:sp>
        <p:nvSpPr>
          <p:cNvPr id="67588" name="Rectangle 3"/>
          <p:cNvSpPr>
            <a:spLocks noChangeArrowheads="1"/>
          </p:cNvSpPr>
          <p:nvPr>
            <p:ph idx="1"/>
          </p:nvPr>
        </p:nvSpPr>
        <p:spPr>
          <a:xfrm>
            <a:off x="228600" y="1600200"/>
            <a:ext cx="8362950" cy="4343400"/>
          </a:xfrm>
        </p:spPr>
        <p:txBody>
          <a:bodyPr/>
          <a:lstStyle/>
          <a:p>
            <a:pPr>
              <a:buFont typeface="Wingdings" pitchFamily="2" charset="2"/>
              <a:buNone/>
            </a:pPr>
            <a:r>
              <a:rPr lang="zh-CN" altLang="zh-CN" b="1" smtClean="0">
                <a:solidFill>
                  <a:srgbClr val="FF0000"/>
                </a:solidFill>
                <a:ea typeface="宋体" pitchFamily="2" charset="-122"/>
              </a:rPr>
              <a:t>（</a:t>
            </a:r>
            <a:r>
              <a:rPr lang="en-US" altLang="zh-CN" b="1" smtClean="0">
                <a:solidFill>
                  <a:srgbClr val="FF0000"/>
                </a:solidFill>
                <a:ea typeface="宋体" pitchFamily="2" charset="-122"/>
              </a:rPr>
              <a:t>3</a:t>
            </a:r>
            <a:r>
              <a:rPr lang="zh-CN" altLang="zh-CN" b="1" smtClean="0">
                <a:solidFill>
                  <a:srgbClr val="FF0000"/>
                </a:solidFill>
                <a:ea typeface="宋体" pitchFamily="2" charset="-122"/>
              </a:rPr>
              <a:t>）对病毒性营销的效果进行跟踪和监测</a:t>
            </a:r>
            <a:endParaRPr lang="en-US" altLang="zh-CN" b="1" smtClean="0">
              <a:solidFill>
                <a:srgbClr val="FF0000"/>
              </a:solidFill>
              <a:ea typeface="宋体" pitchFamily="2" charset="-122"/>
            </a:endParaRPr>
          </a:p>
          <a:p>
            <a:pPr>
              <a:buFont typeface="Wingdings" pitchFamily="2" charset="2"/>
              <a:buNone/>
            </a:pPr>
            <a:r>
              <a:rPr lang="en-US" altLang="zh-CN" smtClean="0">
                <a:solidFill>
                  <a:srgbClr val="000000"/>
                </a:solidFill>
                <a:ea typeface="宋体" pitchFamily="2" charset="-122"/>
              </a:rPr>
              <a:t>           </a:t>
            </a:r>
            <a:r>
              <a:rPr lang="zh-CN" altLang="zh-CN" b="1" smtClean="0">
                <a:solidFill>
                  <a:srgbClr val="000000"/>
                </a:solidFill>
                <a:ea typeface="宋体" pitchFamily="2" charset="-122"/>
              </a:rPr>
              <a:t>大众媒体投放广告有一些难以克服的缺陷，如信息干扰强烈、接收环境复杂、受众戒备抵触心理严重。而对于那些营销“病毒”，是受众从熟悉的人那里获得或是主动搜索而来的，在接受过程中自然会有积极的心态。在病毒性营销的运作过程中，需要对病毒性营销的效果进行跟踪和监测，例如，查看论坛的回帖数、用搜索引擎搜索在网络上的报道情况；各种媒体的关注情况；公众对哪些方面感兴趣？传播过程中是否存在问题？应使病毒营销尽可能地克服了信息传播中的噪音影响，增强了传播的效果。</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3"/>
          <p:cNvSpPr>
            <a:spLocks noChangeShapeType="1"/>
          </p:cNvSpPr>
          <p:nvPr/>
        </p:nvSpPr>
        <p:spPr bwMode="auto">
          <a:xfrm>
            <a:off x="1601788" y="2359025"/>
            <a:ext cx="5942012" cy="3175"/>
          </a:xfrm>
          <a:prstGeom prst="line">
            <a:avLst/>
          </a:prstGeom>
          <a:noFill/>
          <a:ln w="25400">
            <a:solidFill>
              <a:srgbClr val="5F5F5F"/>
            </a:solidFill>
            <a:prstDash val="sysDot"/>
            <a:round/>
            <a:headEnd/>
            <a:tailEnd type="oval" w="med" len="med"/>
          </a:ln>
        </p:spPr>
        <p:txBody>
          <a:bodyPr wrap="none" anchor="ctr"/>
          <a:lstStyle/>
          <a:p>
            <a:pPr eaLnBrk="0" hangingPunct="0">
              <a:defRPr/>
            </a:pPr>
            <a:endParaRPr lang="zh-CN" altLang="en-US">
              <a:solidFill>
                <a:srgbClr val="4D4D4D"/>
              </a:solidFill>
              <a:latin typeface="Arial" charset="0"/>
              <a:ea typeface="+mn-ea"/>
            </a:endParaRPr>
          </a:p>
        </p:txBody>
      </p:sp>
      <p:grpSp>
        <p:nvGrpSpPr>
          <p:cNvPr id="68611" name="Group 4"/>
          <p:cNvGrpSpPr>
            <a:grpSpLocks/>
          </p:cNvGrpSpPr>
          <p:nvPr/>
        </p:nvGrpSpPr>
        <p:grpSpPr bwMode="auto">
          <a:xfrm>
            <a:off x="1357313" y="2252663"/>
            <a:ext cx="180975" cy="180975"/>
            <a:chOff x="0" y="0"/>
            <a:chExt cx="115" cy="115"/>
          </a:xfrm>
        </p:grpSpPr>
        <p:sp>
          <p:nvSpPr>
            <p:cNvPr id="68624" name="AutoShape 5"/>
            <p:cNvSpPr>
              <a:spLocks noChangeArrowheads="1"/>
            </p:cNvSpPr>
            <p:nvPr/>
          </p:nvSpPr>
          <p:spPr bwMode="auto">
            <a:xfrm rot="2700000">
              <a:off x="0" y="0"/>
              <a:ext cx="115" cy="115"/>
            </a:xfrm>
            <a:prstGeom prst="rtTriangle">
              <a:avLst/>
            </a:prstGeom>
            <a:solidFill>
              <a:srgbClr val="808080"/>
            </a:solidFill>
            <a:ln w="9525">
              <a:noFill/>
              <a:miter lim="800000"/>
              <a:headEnd/>
              <a:tailEnd/>
            </a:ln>
          </p:spPr>
          <p:txBody>
            <a:bodyPr wrap="none" anchor="ctr"/>
            <a:lstStyle/>
            <a:p>
              <a:pPr>
                <a:buFont typeface="Arial" pitchFamily="34" charset="0"/>
                <a:buNone/>
              </a:pPr>
              <a:endParaRPr lang="zh-CN" altLang="en-US" sz="2800">
                <a:solidFill>
                  <a:srgbClr val="4D4D4D"/>
                </a:solidFill>
              </a:endParaRPr>
            </a:p>
          </p:txBody>
        </p:sp>
        <p:sp>
          <p:nvSpPr>
            <p:cNvPr id="68625" name="AutoShape 6"/>
            <p:cNvSpPr>
              <a:spLocks noChangeArrowheads="1"/>
            </p:cNvSpPr>
            <p:nvPr/>
          </p:nvSpPr>
          <p:spPr bwMode="auto">
            <a:xfrm rot="18900000" flipH="1">
              <a:off x="0" y="0"/>
              <a:ext cx="115" cy="115"/>
            </a:xfrm>
            <a:prstGeom prst="rtTriangle">
              <a:avLst/>
            </a:prstGeom>
            <a:solidFill>
              <a:schemeClr val="hlink"/>
            </a:solidFill>
            <a:ln w="9525">
              <a:noFill/>
              <a:miter lim="800000"/>
              <a:headEnd/>
              <a:tailEnd/>
            </a:ln>
          </p:spPr>
          <p:txBody>
            <a:bodyPr wrap="none" anchor="ctr"/>
            <a:lstStyle/>
            <a:p>
              <a:pPr>
                <a:buFont typeface="Arial" pitchFamily="34" charset="0"/>
                <a:buNone/>
              </a:pPr>
              <a:endParaRPr lang="zh-CN" altLang="en-US" sz="2800">
                <a:solidFill>
                  <a:srgbClr val="4D4D4D"/>
                </a:solidFill>
              </a:endParaRPr>
            </a:p>
          </p:txBody>
        </p:sp>
      </p:grpSp>
      <p:sp>
        <p:nvSpPr>
          <p:cNvPr id="6" name="Text Box 7"/>
          <p:cNvSpPr txBox="1">
            <a:spLocks noChangeArrowheads="1"/>
          </p:cNvSpPr>
          <p:nvPr/>
        </p:nvSpPr>
        <p:spPr bwMode="auto">
          <a:xfrm>
            <a:off x="1676400" y="1905000"/>
            <a:ext cx="2389188" cy="369888"/>
          </a:xfrm>
          <a:prstGeom prst="rect">
            <a:avLst/>
          </a:prstGeom>
          <a:noFill/>
          <a:ln w="9525">
            <a:noFill/>
            <a:miter lim="800000"/>
            <a:headEnd/>
            <a:tailEnd/>
          </a:ln>
        </p:spPr>
        <p:txBody>
          <a:bodyPr wrap="none">
            <a:spAutoFit/>
          </a:bodyPr>
          <a:lstStyle/>
          <a:p>
            <a:pPr eaLnBrk="0" hangingPunct="0">
              <a:buFont typeface="Arial" pitchFamily="34" charset="0"/>
              <a:buNone/>
              <a:defRPr/>
            </a:pPr>
            <a:r>
              <a:rPr lang="en-US" altLang="zh-CN" dirty="0">
                <a:solidFill>
                  <a:srgbClr val="4D4D4D"/>
                </a:solidFill>
                <a:latin typeface="Arial" charset="0"/>
                <a:ea typeface="+mn-ea"/>
              </a:rPr>
              <a:t>6.4.1</a:t>
            </a:r>
            <a:r>
              <a:rPr lang="zh-CN" altLang="en-US" dirty="0">
                <a:solidFill>
                  <a:srgbClr val="4D4D4D"/>
                </a:solidFill>
                <a:latin typeface="Arial" charset="0"/>
                <a:ea typeface="+mn-ea"/>
              </a:rPr>
              <a:t> 软文营销的概念</a:t>
            </a:r>
          </a:p>
        </p:txBody>
      </p:sp>
      <p:sp>
        <p:nvSpPr>
          <p:cNvPr id="7" name="Line 8"/>
          <p:cNvSpPr>
            <a:spLocks noChangeShapeType="1"/>
          </p:cNvSpPr>
          <p:nvPr/>
        </p:nvSpPr>
        <p:spPr bwMode="auto">
          <a:xfrm>
            <a:off x="1601788" y="3273425"/>
            <a:ext cx="6018212" cy="3175"/>
          </a:xfrm>
          <a:prstGeom prst="line">
            <a:avLst/>
          </a:prstGeom>
          <a:noFill/>
          <a:ln w="25400">
            <a:solidFill>
              <a:srgbClr val="5F5F5F"/>
            </a:solidFill>
            <a:prstDash val="sysDot"/>
            <a:round/>
            <a:headEnd/>
            <a:tailEnd type="oval" w="med" len="med"/>
          </a:ln>
        </p:spPr>
        <p:txBody>
          <a:bodyPr wrap="none" anchor="ctr"/>
          <a:lstStyle/>
          <a:p>
            <a:pPr eaLnBrk="0" hangingPunct="0">
              <a:defRPr/>
            </a:pPr>
            <a:endParaRPr lang="zh-CN" altLang="en-US">
              <a:solidFill>
                <a:srgbClr val="4D4D4D"/>
              </a:solidFill>
              <a:latin typeface="Arial" charset="0"/>
              <a:ea typeface="+mn-ea"/>
            </a:endParaRPr>
          </a:p>
        </p:txBody>
      </p:sp>
      <p:grpSp>
        <p:nvGrpSpPr>
          <p:cNvPr id="68614" name="Group 9"/>
          <p:cNvGrpSpPr>
            <a:grpSpLocks/>
          </p:cNvGrpSpPr>
          <p:nvPr/>
        </p:nvGrpSpPr>
        <p:grpSpPr bwMode="auto">
          <a:xfrm>
            <a:off x="1357313" y="3167063"/>
            <a:ext cx="180975" cy="180975"/>
            <a:chOff x="0" y="0"/>
            <a:chExt cx="115" cy="115"/>
          </a:xfrm>
        </p:grpSpPr>
        <p:sp>
          <p:nvSpPr>
            <p:cNvPr id="68622" name="AutoShape 10"/>
            <p:cNvSpPr>
              <a:spLocks noChangeArrowheads="1"/>
            </p:cNvSpPr>
            <p:nvPr/>
          </p:nvSpPr>
          <p:spPr bwMode="auto">
            <a:xfrm rot="2700000">
              <a:off x="0" y="0"/>
              <a:ext cx="115" cy="115"/>
            </a:xfrm>
            <a:prstGeom prst="rtTriangle">
              <a:avLst/>
            </a:prstGeom>
            <a:solidFill>
              <a:srgbClr val="808080"/>
            </a:solidFill>
            <a:ln w="9525">
              <a:noFill/>
              <a:miter lim="800000"/>
              <a:headEnd/>
              <a:tailEnd/>
            </a:ln>
          </p:spPr>
          <p:txBody>
            <a:bodyPr wrap="none" anchor="ctr"/>
            <a:lstStyle/>
            <a:p>
              <a:pPr>
                <a:buFont typeface="Arial" pitchFamily="34" charset="0"/>
                <a:buNone/>
              </a:pPr>
              <a:endParaRPr lang="zh-CN" altLang="en-US" sz="2800">
                <a:solidFill>
                  <a:srgbClr val="4D4D4D"/>
                </a:solidFill>
              </a:endParaRPr>
            </a:p>
          </p:txBody>
        </p:sp>
        <p:sp>
          <p:nvSpPr>
            <p:cNvPr id="68623" name="AutoShape 11"/>
            <p:cNvSpPr>
              <a:spLocks noChangeArrowheads="1"/>
            </p:cNvSpPr>
            <p:nvPr/>
          </p:nvSpPr>
          <p:spPr bwMode="auto">
            <a:xfrm rot="18900000" flipH="1">
              <a:off x="0" y="0"/>
              <a:ext cx="115" cy="115"/>
            </a:xfrm>
            <a:prstGeom prst="rtTriangle">
              <a:avLst/>
            </a:prstGeom>
            <a:solidFill>
              <a:schemeClr val="folHlink"/>
            </a:solidFill>
            <a:ln w="9525">
              <a:noFill/>
              <a:miter lim="800000"/>
              <a:headEnd/>
              <a:tailEnd/>
            </a:ln>
          </p:spPr>
          <p:txBody>
            <a:bodyPr wrap="none" anchor="ctr"/>
            <a:lstStyle/>
            <a:p>
              <a:pPr>
                <a:buFont typeface="Arial" pitchFamily="34" charset="0"/>
                <a:buNone/>
              </a:pPr>
              <a:endParaRPr lang="zh-CN" altLang="en-US" sz="2800">
                <a:solidFill>
                  <a:srgbClr val="4D4D4D"/>
                </a:solidFill>
              </a:endParaRPr>
            </a:p>
          </p:txBody>
        </p:sp>
      </p:grpSp>
      <p:sp>
        <p:nvSpPr>
          <p:cNvPr id="11" name="Text Box 12"/>
          <p:cNvSpPr txBox="1">
            <a:spLocks noChangeArrowheads="1"/>
          </p:cNvSpPr>
          <p:nvPr/>
        </p:nvSpPr>
        <p:spPr bwMode="auto">
          <a:xfrm>
            <a:off x="1676400" y="2819400"/>
            <a:ext cx="2389188" cy="369888"/>
          </a:xfrm>
          <a:prstGeom prst="rect">
            <a:avLst/>
          </a:prstGeom>
          <a:noFill/>
          <a:ln w="9525">
            <a:noFill/>
            <a:miter lim="800000"/>
            <a:headEnd/>
            <a:tailEnd/>
          </a:ln>
        </p:spPr>
        <p:txBody>
          <a:bodyPr wrap="none">
            <a:spAutoFit/>
          </a:bodyPr>
          <a:lstStyle/>
          <a:p>
            <a:pPr eaLnBrk="0" hangingPunct="0">
              <a:buFont typeface="Arial" pitchFamily="34" charset="0"/>
              <a:buNone/>
              <a:defRPr/>
            </a:pPr>
            <a:r>
              <a:rPr lang="en-US" altLang="zh-CN" dirty="0">
                <a:solidFill>
                  <a:srgbClr val="4D4D4D"/>
                </a:solidFill>
                <a:latin typeface="Arial" charset="0"/>
                <a:ea typeface="+mn-ea"/>
              </a:rPr>
              <a:t>6.4.2 </a:t>
            </a:r>
            <a:r>
              <a:rPr lang="zh-CN" altLang="en-US" dirty="0">
                <a:solidFill>
                  <a:srgbClr val="4D4D4D"/>
                </a:solidFill>
                <a:latin typeface="Arial" charset="0"/>
                <a:ea typeface="+mn-ea"/>
              </a:rPr>
              <a:t>软文营销的特点</a:t>
            </a:r>
          </a:p>
        </p:txBody>
      </p:sp>
      <p:sp>
        <p:nvSpPr>
          <p:cNvPr id="12" name="Line 13"/>
          <p:cNvSpPr>
            <a:spLocks noChangeShapeType="1"/>
          </p:cNvSpPr>
          <p:nvPr/>
        </p:nvSpPr>
        <p:spPr bwMode="auto">
          <a:xfrm>
            <a:off x="1601788" y="4191000"/>
            <a:ext cx="6018212" cy="0"/>
          </a:xfrm>
          <a:prstGeom prst="line">
            <a:avLst/>
          </a:prstGeom>
          <a:noFill/>
          <a:ln w="25400">
            <a:solidFill>
              <a:srgbClr val="5F5F5F"/>
            </a:solidFill>
            <a:prstDash val="sysDot"/>
            <a:round/>
            <a:headEnd/>
            <a:tailEnd type="oval" w="med" len="med"/>
          </a:ln>
        </p:spPr>
        <p:txBody>
          <a:bodyPr wrap="none" anchor="ctr"/>
          <a:lstStyle/>
          <a:p>
            <a:pPr eaLnBrk="0" hangingPunct="0">
              <a:defRPr/>
            </a:pPr>
            <a:endParaRPr lang="zh-CN" altLang="en-US">
              <a:solidFill>
                <a:srgbClr val="4D4D4D"/>
              </a:solidFill>
              <a:latin typeface="Arial" charset="0"/>
              <a:ea typeface="+mn-ea"/>
            </a:endParaRPr>
          </a:p>
        </p:txBody>
      </p:sp>
      <p:grpSp>
        <p:nvGrpSpPr>
          <p:cNvPr id="68617" name="Group 14"/>
          <p:cNvGrpSpPr>
            <a:grpSpLocks/>
          </p:cNvGrpSpPr>
          <p:nvPr/>
        </p:nvGrpSpPr>
        <p:grpSpPr bwMode="auto">
          <a:xfrm>
            <a:off x="1357313" y="4084638"/>
            <a:ext cx="180975" cy="180975"/>
            <a:chOff x="0" y="0"/>
            <a:chExt cx="115" cy="115"/>
          </a:xfrm>
        </p:grpSpPr>
        <p:sp>
          <p:nvSpPr>
            <p:cNvPr id="68620" name="AutoShape 15"/>
            <p:cNvSpPr>
              <a:spLocks noChangeArrowheads="1"/>
            </p:cNvSpPr>
            <p:nvPr/>
          </p:nvSpPr>
          <p:spPr bwMode="auto">
            <a:xfrm rot="2700000">
              <a:off x="0" y="0"/>
              <a:ext cx="115" cy="115"/>
            </a:xfrm>
            <a:prstGeom prst="rtTriangle">
              <a:avLst/>
            </a:prstGeom>
            <a:solidFill>
              <a:srgbClr val="808080"/>
            </a:solidFill>
            <a:ln w="9525">
              <a:noFill/>
              <a:miter lim="800000"/>
              <a:headEnd/>
              <a:tailEnd/>
            </a:ln>
          </p:spPr>
          <p:txBody>
            <a:bodyPr wrap="none" anchor="ctr"/>
            <a:lstStyle/>
            <a:p>
              <a:pPr>
                <a:buFont typeface="Arial" pitchFamily="34" charset="0"/>
                <a:buNone/>
              </a:pPr>
              <a:endParaRPr lang="zh-CN" altLang="en-US" sz="2800">
                <a:solidFill>
                  <a:srgbClr val="4D4D4D"/>
                </a:solidFill>
              </a:endParaRPr>
            </a:p>
          </p:txBody>
        </p:sp>
        <p:sp>
          <p:nvSpPr>
            <p:cNvPr id="68621" name="AutoShape 16"/>
            <p:cNvSpPr>
              <a:spLocks noChangeArrowheads="1"/>
            </p:cNvSpPr>
            <p:nvPr/>
          </p:nvSpPr>
          <p:spPr bwMode="auto">
            <a:xfrm rot="18900000" flipH="1">
              <a:off x="0" y="0"/>
              <a:ext cx="115" cy="115"/>
            </a:xfrm>
            <a:prstGeom prst="rtTriangle">
              <a:avLst/>
            </a:prstGeom>
            <a:solidFill>
              <a:schemeClr val="accent2"/>
            </a:solidFill>
            <a:ln w="9525">
              <a:noFill/>
              <a:miter lim="800000"/>
              <a:headEnd/>
              <a:tailEnd/>
            </a:ln>
          </p:spPr>
          <p:txBody>
            <a:bodyPr wrap="none" anchor="ctr"/>
            <a:lstStyle/>
            <a:p>
              <a:pPr>
                <a:buFont typeface="Arial" pitchFamily="34" charset="0"/>
                <a:buNone/>
              </a:pPr>
              <a:endParaRPr lang="zh-CN" altLang="en-US" sz="2800">
                <a:solidFill>
                  <a:srgbClr val="4D4D4D"/>
                </a:solidFill>
              </a:endParaRPr>
            </a:p>
          </p:txBody>
        </p:sp>
      </p:grpSp>
      <p:sp>
        <p:nvSpPr>
          <p:cNvPr id="16" name="Text Box 17"/>
          <p:cNvSpPr txBox="1">
            <a:spLocks noChangeArrowheads="1"/>
          </p:cNvSpPr>
          <p:nvPr/>
        </p:nvSpPr>
        <p:spPr bwMode="auto">
          <a:xfrm>
            <a:off x="1676400" y="3733800"/>
            <a:ext cx="2389188" cy="369888"/>
          </a:xfrm>
          <a:prstGeom prst="rect">
            <a:avLst/>
          </a:prstGeom>
          <a:noFill/>
          <a:ln w="9525">
            <a:noFill/>
            <a:miter lim="800000"/>
            <a:headEnd/>
            <a:tailEnd/>
          </a:ln>
        </p:spPr>
        <p:txBody>
          <a:bodyPr wrap="none">
            <a:spAutoFit/>
          </a:bodyPr>
          <a:lstStyle/>
          <a:p>
            <a:pPr eaLnBrk="0" hangingPunct="0">
              <a:buFont typeface="Arial" pitchFamily="34" charset="0"/>
              <a:buNone/>
              <a:defRPr/>
            </a:pPr>
            <a:r>
              <a:rPr lang="en-US" altLang="zh-CN" dirty="0">
                <a:solidFill>
                  <a:srgbClr val="4D4D4D"/>
                </a:solidFill>
                <a:latin typeface="Arial" charset="0"/>
                <a:ea typeface="+mn-ea"/>
              </a:rPr>
              <a:t>6.4.3 </a:t>
            </a:r>
            <a:r>
              <a:rPr lang="zh-CN" altLang="en-US" dirty="0">
                <a:solidFill>
                  <a:srgbClr val="4D4D4D"/>
                </a:solidFill>
                <a:latin typeface="Arial" charset="0"/>
                <a:ea typeface="+mn-ea"/>
              </a:rPr>
              <a:t>软文营销的策略</a:t>
            </a:r>
          </a:p>
        </p:txBody>
      </p:sp>
      <p:sp>
        <p:nvSpPr>
          <p:cNvPr id="22" name="Rectangle 2"/>
          <p:cNvSpPr txBox="1">
            <a:spLocks noChangeArrowheads="1"/>
          </p:cNvSpPr>
          <p:nvPr/>
        </p:nvSpPr>
        <p:spPr bwMode="auto">
          <a:xfrm>
            <a:off x="2590800" y="228600"/>
            <a:ext cx="6300788" cy="603250"/>
          </a:xfrm>
          <a:prstGeom prst="rect">
            <a:avLst/>
          </a:prstGeom>
          <a:noFill/>
          <a:ln w="9525">
            <a:noFill/>
            <a:miter lim="800000"/>
            <a:headEnd/>
            <a:tailEnd/>
          </a:ln>
        </p:spPr>
        <p:txBody>
          <a:bodyPr anchor="ctr"/>
          <a:lstStyle/>
          <a:p>
            <a:pPr>
              <a:defRPr/>
            </a:pPr>
            <a:r>
              <a:rPr lang="en-US" altLang="zh-CN" sz="3200" kern="0" dirty="0">
                <a:solidFill>
                  <a:srgbClr val="FFFFFF"/>
                </a:solidFill>
                <a:latin typeface="Arial"/>
                <a:ea typeface="宋体" pitchFamily="2" charset="-122"/>
              </a:rPr>
              <a:t>6</a:t>
            </a:r>
            <a:r>
              <a:rPr lang="zh-CN" altLang="en-US" sz="3200" kern="0" dirty="0">
                <a:solidFill>
                  <a:srgbClr val="FFFFFF"/>
                </a:solidFill>
                <a:latin typeface="Arial"/>
                <a:ea typeface="宋体" pitchFamily="2" charset="-122"/>
              </a:rPr>
              <a:t>.</a:t>
            </a:r>
            <a:r>
              <a:rPr lang="en-US" altLang="zh-CN" sz="3200" kern="0" dirty="0">
                <a:solidFill>
                  <a:srgbClr val="FFFFFF"/>
                </a:solidFill>
                <a:latin typeface="Arial"/>
                <a:ea typeface="宋体" pitchFamily="2" charset="-122"/>
              </a:rPr>
              <a:t>4</a:t>
            </a:r>
            <a:r>
              <a:rPr lang="zh-CN" altLang="en-US" sz="3200" kern="0" dirty="0">
                <a:solidFill>
                  <a:srgbClr val="FFFFFF"/>
                </a:solidFill>
                <a:latin typeface="Arial"/>
                <a:ea typeface="宋体" pitchFamily="2" charset="-122"/>
              </a:rPr>
              <a:t> 软文营销</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灯片编号占位符 5"/>
          <p:cNvSpPr>
            <a:spLocks noGrp="1" noChangeArrowheads="1"/>
          </p:cNvSpPr>
          <p:nvPr>
            <p:ph type="sldNum" sz="quarter" idx="12"/>
          </p:nvPr>
        </p:nvSpPr>
        <p:spPr>
          <a:noFill/>
          <a:ln>
            <a:headEnd/>
            <a:tailEnd/>
          </a:ln>
        </p:spPr>
        <p:txBody>
          <a:bodyPr/>
          <a:lstStyle/>
          <a:p>
            <a:fld id="{29583D74-318B-486F-8C32-B5E50DB33DF9}" type="slidenum">
              <a:rPr lang="en-US" altLang="zh-CN" smtClean="0">
                <a:ea typeface="宋体" pitchFamily="2" charset="-122"/>
              </a:rPr>
              <a:pPr/>
              <a:t>46</a:t>
            </a:fld>
            <a:endParaRPr lang="en-US" altLang="zh-CN" smtClean="0">
              <a:ea typeface="宋体" pitchFamily="2" charset="-122"/>
            </a:endParaRPr>
          </a:p>
        </p:txBody>
      </p:sp>
      <p:sp>
        <p:nvSpPr>
          <p:cNvPr id="69635" name="Rectangle 2"/>
          <p:cNvSpPr>
            <a:spLocks noChangeArrowheads="1"/>
          </p:cNvSpPr>
          <p:nvPr>
            <p:ph type="title"/>
          </p:nvPr>
        </p:nvSpPr>
        <p:spPr/>
        <p:txBody>
          <a:bodyPr/>
          <a:lstStyle/>
          <a:p>
            <a:pPr eaLnBrk="1" hangingPunct="1"/>
            <a:r>
              <a:rPr lang="en-US" altLang="zh-CN" smtClean="0">
                <a:ea typeface="宋体" pitchFamily="2" charset="-122"/>
              </a:rPr>
              <a:t>6.4.1 </a:t>
            </a:r>
            <a:r>
              <a:rPr lang="zh-CN" altLang="en-US" smtClean="0">
                <a:ea typeface="宋体" pitchFamily="2" charset="-122"/>
              </a:rPr>
              <a:t>软文营销的概念</a:t>
            </a:r>
            <a:endParaRPr lang="zh-CN" altLang="zh-CN" smtClean="0">
              <a:ea typeface="宋体" pitchFamily="2" charset="-122"/>
            </a:endParaRPr>
          </a:p>
        </p:txBody>
      </p:sp>
      <p:sp>
        <p:nvSpPr>
          <p:cNvPr id="69636" name="Rectangle 3"/>
          <p:cNvSpPr>
            <a:spLocks noChangeArrowheads="1"/>
          </p:cNvSpPr>
          <p:nvPr>
            <p:ph idx="1"/>
          </p:nvPr>
        </p:nvSpPr>
        <p:spPr>
          <a:xfrm>
            <a:off x="457200" y="1676400"/>
            <a:ext cx="8153400" cy="4800600"/>
          </a:xfrm>
        </p:spPr>
        <p:txBody>
          <a:bodyPr/>
          <a:lstStyle/>
          <a:p>
            <a:pPr marL="0" eaLnBrk="1" hangingPunct="1">
              <a:lnSpc>
                <a:spcPct val="114000"/>
              </a:lnSpc>
              <a:buFont typeface="Wingdings" pitchFamily="2" charset="2"/>
              <a:buNone/>
            </a:pPr>
            <a:r>
              <a:rPr lang="en-US" altLang="zh-CN" smtClean="0">
                <a:solidFill>
                  <a:srgbClr val="000000"/>
                </a:solidFill>
                <a:latin typeface="宋体" pitchFamily="2" charset="-122"/>
                <a:ea typeface="宋体" pitchFamily="2" charset="-122"/>
              </a:rPr>
              <a:t>    </a:t>
            </a:r>
            <a:r>
              <a:rPr lang="zh-CN" altLang="zh-CN" b="1" smtClean="0">
                <a:solidFill>
                  <a:srgbClr val="FF0000"/>
                </a:solidFill>
                <a:latin typeface="宋体" pitchFamily="2" charset="-122"/>
                <a:ea typeface="宋体" pitchFamily="2" charset="-122"/>
              </a:rPr>
              <a:t>软文</a:t>
            </a:r>
            <a:r>
              <a:rPr lang="zh-CN" altLang="zh-CN" b="1" smtClean="0">
                <a:solidFill>
                  <a:srgbClr val="000000"/>
                </a:solidFill>
                <a:latin typeface="宋体" pitchFamily="2" charset="-122"/>
                <a:ea typeface="宋体" pitchFamily="2" charset="-122"/>
              </a:rPr>
              <a:t>是由企业的市场策划人员或广告公司的文案人员来负责撰写的“文字广告”。与硬广告相比，软文之所以叫做软文，精妙之处就在于一个“软”字，好似绵里藏针，收而不露，克敌于无形，等到你发现这是一篇软文的时候，你已经冷不丁地掉入了被精心设计过的“软文广告”陷阱。它追求的是一种春风化雨、润物无声的传播效果。</a:t>
            </a:r>
          </a:p>
        </p:txBody>
      </p:sp>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灯片编号占位符 5"/>
          <p:cNvSpPr>
            <a:spLocks noGrp="1" noChangeArrowheads="1"/>
          </p:cNvSpPr>
          <p:nvPr>
            <p:ph type="sldNum" sz="quarter" idx="12"/>
          </p:nvPr>
        </p:nvSpPr>
        <p:spPr>
          <a:noFill/>
          <a:ln>
            <a:headEnd/>
            <a:tailEnd/>
          </a:ln>
        </p:spPr>
        <p:txBody>
          <a:bodyPr/>
          <a:lstStyle/>
          <a:p>
            <a:fld id="{7D7CD273-5417-4A5A-A647-E35520633747}" type="slidenum">
              <a:rPr lang="en-US" altLang="zh-CN" smtClean="0">
                <a:ea typeface="宋体" pitchFamily="2" charset="-122"/>
              </a:rPr>
              <a:pPr/>
              <a:t>47</a:t>
            </a:fld>
            <a:endParaRPr lang="en-US" altLang="zh-CN" smtClean="0">
              <a:ea typeface="宋体" pitchFamily="2" charset="-122"/>
            </a:endParaRPr>
          </a:p>
        </p:txBody>
      </p:sp>
      <p:sp>
        <p:nvSpPr>
          <p:cNvPr id="70659" name="Rectangle 2"/>
          <p:cNvSpPr>
            <a:spLocks noChangeArrowheads="1"/>
          </p:cNvSpPr>
          <p:nvPr>
            <p:ph type="title"/>
          </p:nvPr>
        </p:nvSpPr>
        <p:spPr/>
        <p:txBody>
          <a:bodyPr/>
          <a:lstStyle/>
          <a:p>
            <a:pPr eaLnBrk="1" hangingPunct="1"/>
            <a:r>
              <a:rPr lang="en-US" altLang="zh-CN" smtClean="0">
                <a:ea typeface="宋体" pitchFamily="2" charset="-122"/>
              </a:rPr>
              <a:t>6.4.1 </a:t>
            </a:r>
            <a:r>
              <a:rPr lang="zh-CN" altLang="en-US" smtClean="0">
                <a:ea typeface="宋体" pitchFamily="2" charset="-122"/>
              </a:rPr>
              <a:t>软文营销的概念</a:t>
            </a:r>
            <a:endParaRPr lang="zh-CN" altLang="zh-CN" smtClean="0">
              <a:ea typeface="宋体" pitchFamily="2" charset="-122"/>
            </a:endParaRPr>
          </a:p>
        </p:txBody>
      </p:sp>
      <p:sp>
        <p:nvSpPr>
          <p:cNvPr id="70660" name="Rectangle 3"/>
          <p:cNvSpPr>
            <a:spLocks noChangeArrowheads="1"/>
          </p:cNvSpPr>
          <p:nvPr>
            <p:ph idx="1"/>
          </p:nvPr>
        </p:nvSpPr>
        <p:spPr>
          <a:xfrm>
            <a:off x="246063" y="1241425"/>
            <a:ext cx="9020175" cy="4800600"/>
          </a:xfrm>
        </p:spPr>
        <p:txBody>
          <a:bodyPr/>
          <a:lstStyle/>
          <a:p>
            <a:pPr marL="0" eaLnBrk="1" hangingPunct="1">
              <a:lnSpc>
                <a:spcPct val="114000"/>
              </a:lnSpc>
              <a:buFont typeface="Wingdings" pitchFamily="2" charset="2"/>
              <a:buNone/>
            </a:pPr>
            <a:r>
              <a:rPr lang="en-US" altLang="zh-CN" b="1" smtClean="0">
                <a:solidFill>
                  <a:srgbClr val="FF0000"/>
                </a:solidFill>
                <a:latin typeface="宋体" pitchFamily="2" charset="-122"/>
                <a:ea typeface="宋体" pitchFamily="2" charset="-122"/>
              </a:rPr>
              <a:t>    </a:t>
            </a:r>
            <a:r>
              <a:rPr lang="zh-CN" altLang="zh-CN" b="1" smtClean="0">
                <a:solidFill>
                  <a:srgbClr val="FF0000"/>
                </a:solidFill>
                <a:latin typeface="宋体" pitchFamily="2" charset="-122"/>
                <a:ea typeface="宋体" pitchFamily="2" charset="-122"/>
              </a:rPr>
              <a:t>软文营销</a:t>
            </a:r>
            <a:r>
              <a:rPr lang="zh-CN" altLang="zh-CN" b="1" smtClean="0">
                <a:solidFill>
                  <a:srgbClr val="000000"/>
                </a:solidFill>
                <a:latin typeface="宋体" pitchFamily="2" charset="-122"/>
                <a:ea typeface="宋体" pitchFamily="2" charset="-122"/>
              </a:rPr>
              <a:t>是通过特定的概念诉求，以摆事实讲道理的方式使消费者走进企业设定的“思维圈”，以强有力的针对性心理攻击迅速实现产品销售的文字模式和口头传播，如新闻、第三方评论、访谈、采访、口碑。软文是基于特定产品的概念诉求与问题分析，对消费者进行针对性心理引导的一种文字模式，从本质上来说，它是企业软性渗透的商业策略在广告形式上的实现，通常借助文字表达与舆论传播使消费者认同某种概念、观点和分析思路，从而达到企业品牌宣传、产品销售的目的。软文营销往往都是与新闻营销、博客营销或是论坛营销相互配合使用的。这些方法组合出击，效果会大幅度提升。</a:t>
            </a:r>
          </a:p>
          <a:p>
            <a:pPr marL="0" eaLnBrk="1" hangingPunct="1">
              <a:lnSpc>
                <a:spcPct val="114000"/>
              </a:lnSpc>
              <a:buFont typeface="Wingdings" pitchFamily="2" charset="2"/>
              <a:buNone/>
            </a:pPr>
            <a:r>
              <a:rPr lang="en-US" altLang="zh-CN" b="1" smtClean="0">
                <a:solidFill>
                  <a:srgbClr val="000000"/>
                </a:solidFill>
                <a:latin typeface="宋体" pitchFamily="2" charset="-122"/>
                <a:ea typeface="宋体" pitchFamily="2" charset="-122"/>
              </a:rPr>
              <a:t>    </a:t>
            </a:r>
            <a:endParaRPr lang="zh-CN" altLang="zh-CN" b="1" smtClean="0">
              <a:solidFill>
                <a:srgbClr val="000000"/>
              </a:solidFill>
              <a:latin typeface="宋体" pitchFamily="2" charset="-122"/>
              <a:ea typeface="宋体" pitchFamily="2" charset="-122"/>
            </a:endParaRPr>
          </a:p>
        </p:txBody>
      </p:sp>
    </p:spTree>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灯片编号占位符 5"/>
          <p:cNvSpPr>
            <a:spLocks noGrp="1" noChangeArrowheads="1"/>
          </p:cNvSpPr>
          <p:nvPr>
            <p:ph type="sldNum" sz="quarter" idx="12"/>
          </p:nvPr>
        </p:nvSpPr>
        <p:spPr>
          <a:noFill/>
          <a:ln>
            <a:headEnd/>
            <a:tailEnd/>
          </a:ln>
        </p:spPr>
        <p:txBody>
          <a:bodyPr/>
          <a:lstStyle/>
          <a:p>
            <a:fld id="{51CCA0F0-A7C8-4A56-AE7E-06CF89F499FE}" type="slidenum">
              <a:rPr lang="en-US" altLang="zh-CN" smtClean="0">
                <a:ea typeface="宋体" pitchFamily="2" charset="-122"/>
              </a:rPr>
              <a:pPr/>
              <a:t>48</a:t>
            </a:fld>
            <a:endParaRPr lang="en-US" altLang="zh-CN" smtClean="0">
              <a:ea typeface="宋体" pitchFamily="2" charset="-122"/>
            </a:endParaRPr>
          </a:p>
        </p:txBody>
      </p:sp>
      <p:sp>
        <p:nvSpPr>
          <p:cNvPr id="71683" name="Rectangle 2"/>
          <p:cNvSpPr>
            <a:spLocks noChangeArrowheads="1"/>
          </p:cNvSpPr>
          <p:nvPr>
            <p:ph type="title"/>
          </p:nvPr>
        </p:nvSpPr>
        <p:spPr/>
        <p:txBody>
          <a:bodyPr/>
          <a:lstStyle/>
          <a:p>
            <a:pPr eaLnBrk="1" hangingPunct="1"/>
            <a:r>
              <a:rPr lang="en-US" altLang="zh-CN" smtClean="0">
                <a:ea typeface="宋体" pitchFamily="2" charset="-122"/>
              </a:rPr>
              <a:t>6.4.1 </a:t>
            </a:r>
            <a:r>
              <a:rPr lang="zh-CN" altLang="en-US" smtClean="0">
                <a:ea typeface="宋体" pitchFamily="2" charset="-122"/>
              </a:rPr>
              <a:t>软文营销的概念</a:t>
            </a:r>
            <a:endParaRPr lang="zh-CN" altLang="zh-CN" smtClean="0">
              <a:ea typeface="宋体" pitchFamily="2" charset="-122"/>
            </a:endParaRPr>
          </a:p>
        </p:txBody>
      </p:sp>
      <p:sp>
        <p:nvSpPr>
          <p:cNvPr id="71684" name="Rectangle 3"/>
          <p:cNvSpPr>
            <a:spLocks noChangeArrowheads="1"/>
          </p:cNvSpPr>
          <p:nvPr>
            <p:ph idx="1"/>
          </p:nvPr>
        </p:nvSpPr>
        <p:spPr>
          <a:xfrm>
            <a:off x="457200" y="2057400"/>
            <a:ext cx="8153400" cy="3048000"/>
          </a:xfrm>
        </p:spPr>
        <p:txBody>
          <a:bodyPr/>
          <a:lstStyle/>
          <a:p>
            <a:pPr marL="0" eaLnBrk="1" hangingPunct="1">
              <a:lnSpc>
                <a:spcPct val="114000"/>
              </a:lnSpc>
              <a:buFont typeface="Wingdings" pitchFamily="2" charset="2"/>
              <a:buNone/>
            </a:pPr>
            <a:r>
              <a:rPr lang="zh-CN" altLang="en-US" b="1" smtClean="0">
                <a:solidFill>
                  <a:srgbClr val="000000"/>
                </a:solidFill>
                <a:latin typeface="宋体" pitchFamily="2" charset="-122"/>
                <a:ea typeface="宋体" pitchFamily="2" charset="-122"/>
              </a:rPr>
              <a:t>    </a:t>
            </a:r>
            <a:r>
              <a:rPr lang="zh-CN" altLang="en-US" b="1" smtClean="0">
                <a:solidFill>
                  <a:srgbClr val="FF0000"/>
                </a:solidFill>
                <a:latin typeface="宋体" pitchFamily="2" charset="-122"/>
                <a:ea typeface="宋体" pitchFamily="2" charset="-122"/>
              </a:rPr>
              <a:t>软文营销</a:t>
            </a:r>
            <a:r>
              <a:rPr lang="zh-CN" altLang="zh-CN" b="1" smtClean="0">
                <a:solidFill>
                  <a:srgbClr val="000000"/>
                </a:solidFill>
                <a:latin typeface="宋体" pitchFamily="2" charset="-122"/>
                <a:ea typeface="宋体" pitchFamily="2" charset="-122"/>
              </a:rPr>
              <a:t>往往是经过周密的策略，用一系列的文章打组合拳，这些文章环环相扣，由浅入深，一步一步达到目标。而且做软文营销时，具体的文章内容中不一定要直接推广产品，可能只是先普及某一种概念，或是为后面的计划做铺垫。</a:t>
            </a:r>
          </a:p>
          <a:p>
            <a:pPr marL="0" eaLnBrk="1" hangingPunct="1">
              <a:lnSpc>
                <a:spcPct val="114000"/>
              </a:lnSpc>
              <a:buFont typeface="Wingdings" pitchFamily="2" charset="2"/>
              <a:buNone/>
            </a:pPr>
            <a:endParaRPr lang="zh-CN" altLang="en-US" b="1" smtClean="0">
              <a:solidFill>
                <a:srgbClr val="000000"/>
              </a:solidFill>
              <a:latin typeface="宋体" pitchFamily="2" charset="-122"/>
              <a:ea typeface="宋体" pitchFamily="2" charset="-122"/>
            </a:endParaRPr>
          </a:p>
          <a:p>
            <a:pPr marL="0" eaLnBrk="1" hangingPunct="1">
              <a:lnSpc>
                <a:spcPct val="114000"/>
              </a:lnSpc>
              <a:buFont typeface="Wingdings" pitchFamily="2" charset="2"/>
              <a:buNone/>
            </a:pPr>
            <a:endParaRPr lang="zh-CN" altLang="zh-CN" b="1" smtClean="0">
              <a:solidFill>
                <a:srgbClr val="000000"/>
              </a:solidFill>
              <a:latin typeface="宋体" pitchFamily="2" charset="-122"/>
              <a:ea typeface="宋体" pitchFamily="2" charset="-122"/>
            </a:endParaRPr>
          </a:p>
        </p:txBody>
      </p:sp>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灯片编号占位符 5"/>
          <p:cNvSpPr>
            <a:spLocks noGrp="1" noChangeArrowheads="1"/>
          </p:cNvSpPr>
          <p:nvPr>
            <p:ph type="sldNum" sz="quarter" idx="12"/>
          </p:nvPr>
        </p:nvSpPr>
        <p:spPr>
          <a:noFill/>
          <a:ln>
            <a:headEnd/>
            <a:tailEnd/>
          </a:ln>
        </p:spPr>
        <p:txBody>
          <a:bodyPr/>
          <a:lstStyle/>
          <a:p>
            <a:fld id="{4DA37849-7DD1-43C4-B6DB-6826876FCAFC}" type="slidenum">
              <a:rPr lang="en-US" altLang="zh-CN" smtClean="0">
                <a:ea typeface="宋体" pitchFamily="2" charset="-122"/>
              </a:rPr>
              <a:pPr/>
              <a:t>49</a:t>
            </a:fld>
            <a:endParaRPr lang="en-US" altLang="zh-CN" smtClean="0">
              <a:ea typeface="宋体" pitchFamily="2" charset="-122"/>
            </a:endParaRPr>
          </a:p>
        </p:txBody>
      </p:sp>
      <p:sp>
        <p:nvSpPr>
          <p:cNvPr id="72707" name="Rectangle 2"/>
          <p:cNvSpPr>
            <a:spLocks noChangeArrowheads="1"/>
          </p:cNvSpPr>
          <p:nvPr>
            <p:ph type="title"/>
          </p:nvPr>
        </p:nvSpPr>
        <p:spPr/>
        <p:txBody>
          <a:bodyPr/>
          <a:lstStyle/>
          <a:p>
            <a:pPr eaLnBrk="1" hangingPunct="1"/>
            <a:r>
              <a:rPr lang="en-US" altLang="zh-CN" smtClean="0">
                <a:ea typeface="宋体" pitchFamily="2" charset="-122"/>
              </a:rPr>
              <a:t>6.4.2  </a:t>
            </a:r>
            <a:r>
              <a:rPr lang="zh-CN" altLang="en-US" smtClean="0">
                <a:ea typeface="宋体" pitchFamily="2" charset="-122"/>
              </a:rPr>
              <a:t>软文营销的特点</a:t>
            </a:r>
            <a:endParaRPr lang="zh-CN" altLang="zh-CN" smtClean="0">
              <a:ea typeface="宋体" pitchFamily="2" charset="-122"/>
            </a:endParaRPr>
          </a:p>
        </p:txBody>
      </p:sp>
      <p:sp>
        <p:nvSpPr>
          <p:cNvPr id="72708" name="Rectangle 3"/>
          <p:cNvSpPr>
            <a:spLocks noChangeArrowheads="1"/>
          </p:cNvSpPr>
          <p:nvPr>
            <p:ph idx="1"/>
          </p:nvPr>
        </p:nvSpPr>
        <p:spPr>
          <a:xfrm>
            <a:off x="457200" y="1371600"/>
            <a:ext cx="8153400" cy="3733800"/>
          </a:xfrm>
        </p:spPr>
        <p:txBody>
          <a:bodyPr/>
          <a:lstStyle/>
          <a:p>
            <a:pPr marL="0" eaLnBrk="1" hangingPunct="1">
              <a:lnSpc>
                <a:spcPct val="114000"/>
              </a:lnSpc>
              <a:buFont typeface="Wingdings" pitchFamily="2" charset="2"/>
              <a:buNone/>
            </a:pPr>
            <a:r>
              <a:rPr lang="zh-CN" altLang="en-US" b="1" smtClean="0">
                <a:solidFill>
                  <a:srgbClr val="FF0000"/>
                </a:solidFill>
                <a:latin typeface="宋体" pitchFamily="2" charset="-122"/>
                <a:ea typeface="宋体" pitchFamily="2" charset="-122"/>
              </a:rPr>
              <a:t>（</a:t>
            </a:r>
            <a:r>
              <a:rPr lang="en-US" altLang="zh-CN" b="1" smtClean="0">
                <a:solidFill>
                  <a:srgbClr val="FF0000"/>
                </a:solidFill>
                <a:latin typeface="宋体" pitchFamily="2" charset="-122"/>
                <a:ea typeface="宋体" pitchFamily="2" charset="-122"/>
              </a:rPr>
              <a:t>1</a:t>
            </a:r>
            <a:r>
              <a:rPr lang="zh-CN" altLang="en-US" b="1" smtClean="0">
                <a:solidFill>
                  <a:srgbClr val="FF0000"/>
                </a:solidFill>
                <a:latin typeface="宋体" pitchFamily="2" charset="-122"/>
                <a:ea typeface="宋体" pitchFamily="2" charset="-122"/>
              </a:rPr>
              <a:t>）本质是广告但形式不像广告  </a:t>
            </a:r>
            <a:endParaRPr lang="en-US" altLang="zh-CN" b="1" smtClean="0">
              <a:solidFill>
                <a:srgbClr val="FF0000"/>
              </a:solidFill>
              <a:latin typeface="宋体" pitchFamily="2" charset="-122"/>
              <a:ea typeface="宋体" pitchFamily="2" charset="-122"/>
            </a:endParaRPr>
          </a:p>
          <a:p>
            <a:pPr marL="0" eaLnBrk="1" hangingPunct="1">
              <a:lnSpc>
                <a:spcPct val="114000"/>
              </a:lnSpc>
              <a:buFont typeface="Wingdings" pitchFamily="2" charset="2"/>
              <a:buNone/>
            </a:pPr>
            <a:r>
              <a:rPr lang="en-US" altLang="zh-CN" b="1" smtClean="0">
                <a:solidFill>
                  <a:srgbClr val="000000"/>
                </a:solidFill>
                <a:latin typeface="宋体" pitchFamily="2" charset="-122"/>
                <a:ea typeface="宋体" pitchFamily="2" charset="-122"/>
              </a:rPr>
              <a:t>    </a:t>
            </a:r>
            <a:r>
              <a:rPr lang="zh-CN" altLang="en-US" sz="2300" b="1" smtClean="0">
                <a:solidFill>
                  <a:srgbClr val="000000"/>
                </a:solidFill>
                <a:latin typeface="宋体" pitchFamily="2" charset="-122"/>
                <a:ea typeface="宋体" pitchFamily="2" charset="-122"/>
              </a:rPr>
              <a:t>软文看上去一点也不像广告，写手将要宣传的信息嵌入文字，从侧面进行描述，往往以资讯、评论、管理思想、企业文化等文字形式出现，让受众在潜移默化中受到感染，属于渗透性传播。然而软文的本质又是广告，这是不可回避的商业本性。不管软文如何策划和实施，最终一定是要能够达到相应的广告效果，否则就是失败的。</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灯片编号占位符 5"/>
          <p:cNvSpPr>
            <a:spLocks noGrp="1" noChangeArrowheads="1"/>
          </p:cNvSpPr>
          <p:nvPr>
            <p:ph type="sldNum" sz="quarter" idx="12"/>
          </p:nvPr>
        </p:nvSpPr>
        <p:spPr>
          <a:noFill/>
          <a:ln>
            <a:headEnd/>
            <a:tailEnd/>
          </a:ln>
        </p:spPr>
        <p:txBody>
          <a:bodyPr/>
          <a:lstStyle/>
          <a:p>
            <a:fld id="{09F4D0F5-D627-4A03-871B-CE3D69741580}" type="slidenum">
              <a:rPr lang="en-US" altLang="zh-CN" smtClean="0">
                <a:ea typeface="宋体" pitchFamily="2" charset="-122"/>
              </a:rPr>
              <a:pPr/>
              <a:t>5</a:t>
            </a:fld>
            <a:endParaRPr lang="en-US" altLang="zh-CN" smtClean="0">
              <a:ea typeface="宋体" pitchFamily="2" charset="-122"/>
            </a:endParaRPr>
          </a:p>
        </p:txBody>
      </p:sp>
      <p:sp>
        <p:nvSpPr>
          <p:cNvPr id="27651" name="Rectangle 2"/>
          <p:cNvSpPr>
            <a:spLocks noChangeArrowheads="1"/>
          </p:cNvSpPr>
          <p:nvPr>
            <p:ph type="title"/>
          </p:nvPr>
        </p:nvSpPr>
        <p:spPr/>
        <p:txBody>
          <a:bodyPr/>
          <a:lstStyle/>
          <a:p>
            <a:r>
              <a:rPr lang="en-US" altLang="zh-CN" smtClean="0">
                <a:ea typeface="宋体" pitchFamily="2" charset="-122"/>
              </a:rPr>
              <a:t>6.1.1</a:t>
            </a:r>
            <a:r>
              <a:rPr lang="zh-CN" altLang="en-US" smtClean="0">
                <a:ea typeface="宋体" pitchFamily="2" charset="-122"/>
              </a:rPr>
              <a:t>网络营销的概念</a:t>
            </a:r>
          </a:p>
        </p:txBody>
      </p:sp>
      <p:sp>
        <p:nvSpPr>
          <p:cNvPr id="27652" name="Rectangle 3"/>
          <p:cNvSpPr>
            <a:spLocks noChangeArrowheads="1"/>
          </p:cNvSpPr>
          <p:nvPr>
            <p:ph idx="1"/>
          </p:nvPr>
        </p:nvSpPr>
        <p:spPr>
          <a:xfrm>
            <a:off x="-71438" y="1295400"/>
            <a:ext cx="9286876" cy="4960938"/>
          </a:xfrm>
        </p:spPr>
        <p:txBody>
          <a:bodyPr/>
          <a:lstStyle/>
          <a:p>
            <a:pPr>
              <a:buFont typeface="Wingdings" pitchFamily="2" charset="2"/>
              <a:buNone/>
            </a:pPr>
            <a:r>
              <a:rPr lang="zh-CN" altLang="zh-CN" sz="2300" smtClean="0">
                <a:ea typeface="宋体" pitchFamily="2" charset="-122"/>
              </a:rPr>
              <a:t>	</a:t>
            </a:r>
            <a:r>
              <a:rPr lang="en-US" altLang="zh-CN" sz="2300" b="1" smtClean="0">
                <a:ea typeface="宋体" pitchFamily="2" charset="-122"/>
              </a:rPr>
              <a:t>        </a:t>
            </a:r>
            <a:r>
              <a:rPr lang="zh-CN" altLang="zh-CN" b="1" smtClean="0">
                <a:solidFill>
                  <a:srgbClr val="FF0000"/>
                </a:solidFill>
                <a:ea typeface="宋体" pitchFamily="2" charset="-122"/>
              </a:rPr>
              <a:t>网络营销</a:t>
            </a:r>
            <a:r>
              <a:rPr lang="zh-CN" altLang="zh-CN" b="1" smtClean="0">
                <a:solidFill>
                  <a:srgbClr val="000000"/>
                </a:solidFill>
                <a:ea typeface="宋体" pitchFamily="2" charset="-122"/>
              </a:rPr>
              <a:t>的定义是：网络营销是企业整体营销战略的一个组成部分，是基于互联网络及社会关系网络，连接企业、用户及公众，向用户及公众传递有价值的信息和服务，为实现顾客价值及企业营销目标所进行的规划、实施及运营管理活动。网络营销是为实现企业总体经营目标所进行的、以互联网为基础，利用数字化的信息和网络媒体的交互性来辅助营销目标实现的一种新型的市场营销方式。它以现代营销理论为基础，借助互联网、计算机通信和数字交互式媒体，运用新的营销理念、新的营销模式、新的营销渠道和新的营销策略，以达到开拓市场、增加盈利为目标的经营过程。</a:t>
            </a:r>
          </a:p>
          <a:p>
            <a:pPr>
              <a:buFont typeface="Wingdings" pitchFamily="2" charset="2"/>
              <a:buNone/>
            </a:pPr>
            <a:r>
              <a:rPr lang="en-US" altLang="zh-CN" b="1" smtClean="0">
                <a:solidFill>
                  <a:srgbClr val="000000"/>
                </a:solidFill>
                <a:ea typeface="宋体" pitchFamily="2" charset="-122"/>
              </a:rPr>
              <a:t>            </a:t>
            </a:r>
            <a:r>
              <a:rPr lang="zh-CN" altLang="zh-CN" b="1" smtClean="0">
                <a:solidFill>
                  <a:srgbClr val="000000"/>
                </a:solidFill>
                <a:ea typeface="宋体" pitchFamily="2" charset="-122"/>
              </a:rPr>
              <a:t>网络营销是电子商务在营销过程中的运用，是在营销领域的电子化。网络营销贯穿于营销的全过程，从信息发布、市场调查、客户关系管理，到产品开发、制定网络营销策略、进行网上采购、销售及售后服务都属于网络营销的范畴。</a:t>
            </a:r>
          </a:p>
        </p:txBody>
      </p:sp>
    </p:spTree>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灯片编号占位符 5"/>
          <p:cNvSpPr>
            <a:spLocks noGrp="1" noChangeArrowheads="1"/>
          </p:cNvSpPr>
          <p:nvPr>
            <p:ph type="sldNum" sz="quarter" idx="12"/>
          </p:nvPr>
        </p:nvSpPr>
        <p:spPr>
          <a:noFill/>
          <a:ln>
            <a:headEnd/>
            <a:tailEnd/>
          </a:ln>
        </p:spPr>
        <p:txBody>
          <a:bodyPr/>
          <a:lstStyle/>
          <a:p>
            <a:fld id="{BD18FD89-CB1B-42F6-9106-E42649B9A446}" type="slidenum">
              <a:rPr lang="en-US" altLang="zh-CN" smtClean="0">
                <a:ea typeface="宋体" pitchFamily="2" charset="-122"/>
              </a:rPr>
              <a:pPr/>
              <a:t>50</a:t>
            </a:fld>
            <a:endParaRPr lang="en-US" altLang="zh-CN" smtClean="0">
              <a:ea typeface="宋体" pitchFamily="2" charset="-122"/>
            </a:endParaRPr>
          </a:p>
        </p:txBody>
      </p:sp>
      <p:sp>
        <p:nvSpPr>
          <p:cNvPr id="73731" name="Rectangle 2"/>
          <p:cNvSpPr>
            <a:spLocks noChangeArrowheads="1"/>
          </p:cNvSpPr>
          <p:nvPr>
            <p:ph type="title"/>
          </p:nvPr>
        </p:nvSpPr>
        <p:spPr/>
        <p:txBody>
          <a:bodyPr/>
          <a:lstStyle/>
          <a:p>
            <a:pPr eaLnBrk="1" hangingPunct="1"/>
            <a:r>
              <a:rPr lang="en-US" altLang="zh-CN" smtClean="0">
                <a:ea typeface="宋体" pitchFamily="2" charset="-122"/>
              </a:rPr>
              <a:t>6.4.2  </a:t>
            </a:r>
            <a:r>
              <a:rPr lang="zh-CN" altLang="en-US" smtClean="0">
                <a:ea typeface="宋体" pitchFamily="2" charset="-122"/>
              </a:rPr>
              <a:t>软文营销的特点</a:t>
            </a:r>
            <a:endParaRPr lang="zh-CN" altLang="zh-CN" smtClean="0">
              <a:ea typeface="宋体" pitchFamily="2" charset="-122"/>
            </a:endParaRPr>
          </a:p>
        </p:txBody>
      </p:sp>
      <p:sp>
        <p:nvSpPr>
          <p:cNvPr id="73732" name="Rectangle 3"/>
          <p:cNvSpPr>
            <a:spLocks noChangeArrowheads="1"/>
          </p:cNvSpPr>
          <p:nvPr>
            <p:ph idx="1"/>
          </p:nvPr>
        </p:nvSpPr>
        <p:spPr>
          <a:xfrm>
            <a:off x="457200" y="1371600"/>
            <a:ext cx="8153400" cy="4724400"/>
          </a:xfrm>
        </p:spPr>
        <p:txBody>
          <a:bodyPr/>
          <a:lstStyle/>
          <a:p>
            <a:pPr marL="0">
              <a:buFont typeface="Wingdings" pitchFamily="2" charset="2"/>
              <a:buNone/>
            </a:pPr>
            <a:r>
              <a:rPr lang="zh-CN" altLang="zh-CN" b="1" smtClean="0">
                <a:solidFill>
                  <a:srgbClr val="FF0000"/>
                </a:solidFill>
                <a:latin typeface="宋体" pitchFamily="2" charset="-122"/>
                <a:ea typeface="宋体" pitchFamily="2" charset="-122"/>
              </a:rPr>
              <a:t>（2）伪装形式是一切文字资源，使受众“眼软”</a:t>
            </a:r>
            <a:r>
              <a:rPr lang="zh-CN" altLang="zh-CN" b="1" smtClean="0">
                <a:solidFill>
                  <a:srgbClr val="000000"/>
                </a:solidFill>
                <a:latin typeface="宋体" pitchFamily="2" charset="-122"/>
                <a:ea typeface="宋体" pitchFamily="2" charset="-122"/>
              </a:rPr>
              <a:t>  </a:t>
            </a:r>
            <a:endParaRPr lang="en-US" altLang="zh-CN" b="1" smtClean="0">
              <a:solidFill>
                <a:srgbClr val="000000"/>
              </a:solidFill>
              <a:latin typeface="宋体" pitchFamily="2" charset="-122"/>
              <a:ea typeface="宋体" pitchFamily="2" charset="-122"/>
            </a:endParaRPr>
          </a:p>
          <a:p>
            <a:pPr marL="0">
              <a:buFont typeface="Wingdings" pitchFamily="2" charset="2"/>
              <a:buNone/>
            </a:pPr>
            <a:r>
              <a:rPr lang="en-US" altLang="zh-CN" sz="2000" b="1" smtClean="0">
                <a:solidFill>
                  <a:srgbClr val="000000"/>
                </a:solidFill>
                <a:latin typeface="宋体" pitchFamily="2" charset="-122"/>
                <a:ea typeface="宋体" pitchFamily="2" charset="-122"/>
              </a:rPr>
              <a:t>    </a:t>
            </a:r>
            <a:r>
              <a:rPr lang="zh-CN" altLang="zh-CN" sz="2300" b="1" smtClean="0">
                <a:solidFill>
                  <a:srgbClr val="000000"/>
                </a:solidFill>
                <a:latin typeface="宋体" pitchFamily="2" charset="-122"/>
                <a:ea typeface="宋体" pitchFamily="2" charset="-122"/>
              </a:rPr>
              <a:t>软文的关键点一是“软”，二是“文”。也就是说软文的内容一定是以文字为主，包括各种文字形式，如新闻资讯、经验心得、技巧分享、观点评论、思想表达等。通过这些文字，使受众的“眼软”，只有让用户的眼光停留了、徘徊了，才有机会影响到他们。</a:t>
            </a:r>
          </a:p>
          <a:p>
            <a:pPr marL="0">
              <a:buFont typeface="Wingdings" pitchFamily="2" charset="2"/>
              <a:buNone/>
            </a:pPr>
            <a:r>
              <a:rPr lang="en-US" altLang="zh-CN" sz="2300" b="1" smtClean="0">
                <a:solidFill>
                  <a:srgbClr val="000000"/>
                </a:solidFill>
                <a:latin typeface="宋体" pitchFamily="2" charset="-122"/>
                <a:ea typeface="宋体" pitchFamily="2" charset="-122"/>
              </a:rPr>
              <a:t>    </a:t>
            </a:r>
            <a:r>
              <a:rPr lang="zh-CN" altLang="zh-CN" sz="2300" b="1" smtClean="0">
                <a:solidFill>
                  <a:srgbClr val="000000"/>
                </a:solidFill>
                <a:latin typeface="宋体" pitchFamily="2" charset="-122"/>
                <a:ea typeface="宋体" pitchFamily="2" charset="-122"/>
              </a:rPr>
              <a:t>像发布在网络上的软文，越通俗越好，要多多运用网络语言，因为网络文化的特点就是草根、快餐。可以上网了解一下网络上的流行小说和文字，写得都非常通俗，甚至被人批评为“中学生的作品”。而那些被文学界奉为精品的文章，反而被冷落。</a:t>
            </a:r>
          </a:p>
        </p:txBody>
      </p:sp>
    </p:spTree>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灯片编号占位符 5"/>
          <p:cNvSpPr>
            <a:spLocks noGrp="1" noChangeArrowheads="1"/>
          </p:cNvSpPr>
          <p:nvPr>
            <p:ph type="sldNum" sz="quarter" idx="12"/>
          </p:nvPr>
        </p:nvSpPr>
        <p:spPr>
          <a:noFill/>
          <a:ln>
            <a:headEnd/>
            <a:tailEnd/>
          </a:ln>
        </p:spPr>
        <p:txBody>
          <a:bodyPr/>
          <a:lstStyle/>
          <a:p>
            <a:fld id="{1ECCCA7B-BDD9-4218-AE1F-FC803687BDBC}" type="slidenum">
              <a:rPr lang="en-US" altLang="zh-CN" smtClean="0">
                <a:ea typeface="宋体" pitchFamily="2" charset="-122"/>
              </a:rPr>
              <a:pPr/>
              <a:t>51</a:t>
            </a:fld>
            <a:endParaRPr lang="en-US" altLang="zh-CN" smtClean="0">
              <a:ea typeface="宋体" pitchFamily="2" charset="-122"/>
            </a:endParaRPr>
          </a:p>
        </p:txBody>
      </p:sp>
      <p:sp>
        <p:nvSpPr>
          <p:cNvPr id="74755" name="Rectangle 2"/>
          <p:cNvSpPr>
            <a:spLocks noChangeArrowheads="1"/>
          </p:cNvSpPr>
          <p:nvPr>
            <p:ph type="title"/>
          </p:nvPr>
        </p:nvSpPr>
        <p:spPr/>
        <p:txBody>
          <a:bodyPr/>
          <a:lstStyle/>
          <a:p>
            <a:pPr eaLnBrk="1" hangingPunct="1"/>
            <a:r>
              <a:rPr lang="en-US" altLang="zh-CN" smtClean="0">
                <a:ea typeface="宋体" pitchFamily="2" charset="-122"/>
              </a:rPr>
              <a:t>6.4.2  </a:t>
            </a:r>
            <a:r>
              <a:rPr lang="zh-CN" altLang="en-US" smtClean="0">
                <a:ea typeface="宋体" pitchFamily="2" charset="-122"/>
              </a:rPr>
              <a:t>软文营销的特点</a:t>
            </a:r>
            <a:endParaRPr lang="zh-CN" altLang="zh-CN" smtClean="0">
              <a:ea typeface="宋体" pitchFamily="2" charset="-122"/>
            </a:endParaRPr>
          </a:p>
        </p:txBody>
      </p:sp>
      <p:sp>
        <p:nvSpPr>
          <p:cNvPr id="74756" name="Rectangle 3"/>
          <p:cNvSpPr>
            <a:spLocks noChangeArrowheads="1"/>
          </p:cNvSpPr>
          <p:nvPr>
            <p:ph idx="1"/>
          </p:nvPr>
        </p:nvSpPr>
        <p:spPr>
          <a:xfrm>
            <a:off x="381000" y="1219200"/>
            <a:ext cx="8153400" cy="4724400"/>
          </a:xfrm>
        </p:spPr>
        <p:txBody>
          <a:bodyPr/>
          <a:lstStyle/>
          <a:p>
            <a:pPr marL="0">
              <a:buFont typeface="Wingdings" pitchFamily="2" charset="2"/>
              <a:buNone/>
            </a:pPr>
            <a:r>
              <a:rPr lang="zh-CN" altLang="zh-CN" b="1" smtClean="0">
                <a:solidFill>
                  <a:srgbClr val="FF0000"/>
                </a:solidFill>
                <a:latin typeface="宋体" pitchFamily="2" charset="-122"/>
                <a:ea typeface="宋体" pitchFamily="2" charset="-122"/>
              </a:rPr>
              <a:t>（3）宗旨是制造信任，使受众“心软”</a:t>
            </a:r>
            <a:r>
              <a:rPr lang="zh-CN" altLang="en-US" b="1" smtClean="0">
                <a:solidFill>
                  <a:srgbClr val="FF0000"/>
                </a:solidFill>
                <a:latin typeface="宋体" pitchFamily="2" charset="-122"/>
                <a:ea typeface="宋体" pitchFamily="2" charset="-122"/>
              </a:rPr>
              <a:t>  </a:t>
            </a:r>
          </a:p>
          <a:p>
            <a:pPr marL="0">
              <a:buFont typeface="Wingdings" pitchFamily="2" charset="2"/>
              <a:buNone/>
            </a:pPr>
            <a:r>
              <a:rPr lang="en-US" altLang="zh-CN" b="1" smtClean="0">
                <a:solidFill>
                  <a:srgbClr val="000000"/>
                </a:solidFill>
                <a:latin typeface="宋体" pitchFamily="2" charset="-122"/>
                <a:ea typeface="宋体" pitchFamily="2" charset="-122"/>
              </a:rPr>
              <a:t>    </a:t>
            </a:r>
            <a:r>
              <a:rPr lang="zh-CN" altLang="zh-CN" sz="2300" b="1" smtClean="0">
                <a:solidFill>
                  <a:srgbClr val="000000"/>
                </a:solidFill>
                <a:latin typeface="宋体" pitchFamily="2" charset="-122"/>
                <a:ea typeface="宋体" pitchFamily="2" charset="-122"/>
              </a:rPr>
              <a:t>软文的宗旨是制造信任，它弱化或者规避了广告行为的强制性和灌输性，一般由专业的软文写手在分析目标消费群的消费心理、生活情趣的基础上，投其所好，用极具吸引力的标题来吸引网络用户，然后用具有亲和力或者诙谐、幽默的文字以讲故事等方式打动消费者，而且文章内容以用户感受为中心，处处为消费者着想，使读者易于接受，尤其是新闻类软文，从第三者的角度报道，消费者从关注新闻的角度去阅读，信任度高。</a:t>
            </a:r>
          </a:p>
          <a:p>
            <a:pPr marL="0">
              <a:buFont typeface="Wingdings" pitchFamily="2" charset="2"/>
              <a:buNone/>
            </a:pPr>
            <a:r>
              <a:rPr lang="en-US" altLang="zh-CN" sz="2300" b="1" smtClean="0">
                <a:solidFill>
                  <a:srgbClr val="000000"/>
                </a:solidFill>
                <a:latin typeface="宋体" pitchFamily="2" charset="-122"/>
                <a:ea typeface="宋体" pitchFamily="2" charset="-122"/>
              </a:rPr>
              <a:t>    </a:t>
            </a:r>
            <a:r>
              <a:rPr lang="zh-CN" altLang="zh-CN" sz="2300" b="1" smtClean="0">
                <a:solidFill>
                  <a:srgbClr val="000000"/>
                </a:solidFill>
                <a:latin typeface="宋体" pitchFamily="2" charset="-122"/>
                <a:ea typeface="宋体" pitchFamily="2" charset="-122"/>
              </a:rPr>
              <a:t>软文的内容一定要有目的，而不管什么形式的软文，终极目标是通过这些文字在用户中间制造信任感，通过这些文字打动用户，使受众“心软”。只有用户看完你的文章后相信你了，才会付诸行动。</a:t>
            </a:r>
          </a:p>
        </p:txBody>
      </p:sp>
    </p:spTree>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灯片编号占位符 5"/>
          <p:cNvSpPr>
            <a:spLocks noGrp="1" noChangeArrowheads="1"/>
          </p:cNvSpPr>
          <p:nvPr>
            <p:ph type="sldNum" sz="quarter" idx="12"/>
          </p:nvPr>
        </p:nvSpPr>
        <p:spPr>
          <a:noFill/>
          <a:ln>
            <a:headEnd/>
            <a:tailEnd/>
          </a:ln>
        </p:spPr>
        <p:txBody>
          <a:bodyPr/>
          <a:lstStyle/>
          <a:p>
            <a:fld id="{2C650C00-2941-42DB-AF6B-6A9CB4C1E9E7}" type="slidenum">
              <a:rPr lang="en-US" altLang="zh-CN" smtClean="0">
                <a:ea typeface="宋体" pitchFamily="2" charset="-122"/>
              </a:rPr>
              <a:pPr/>
              <a:t>52</a:t>
            </a:fld>
            <a:endParaRPr lang="en-US" altLang="zh-CN" smtClean="0">
              <a:ea typeface="宋体" pitchFamily="2" charset="-122"/>
            </a:endParaRPr>
          </a:p>
        </p:txBody>
      </p:sp>
      <p:sp>
        <p:nvSpPr>
          <p:cNvPr id="75779" name="Rectangle 2"/>
          <p:cNvSpPr>
            <a:spLocks noChangeArrowheads="1"/>
          </p:cNvSpPr>
          <p:nvPr>
            <p:ph type="title"/>
          </p:nvPr>
        </p:nvSpPr>
        <p:spPr/>
        <p:txBody>
          <a:bodyPr/>
          <a:lstStyle/>
          <a:p>
            <a:pPr eaLnBrk="1" hangingPunct="1"/>
            <a:r>
              <a:rPr lang="en-US" altLang="zh-CN" smtClean="0">
                <a:ea typeface="宋体" pitchFamily="2" charset="-122"/>
              </a:rPr>
              <a:t>6.4.2  </a:t>
            </a:r>
            <a:r>
              <a:rPr lang="zh-CN" altLang="en-US" smtClean="0">
                <a:ea typeface="宋体" pitchFamily="2" charset="-122"/>
              </a:rPr>
              <a:t>软文营销的特点</a:t>
            </a:r>
            <a:endParaRPr lang="zh-CN" altLang="zh-CN" smtClean="0">
              <a:ea typeface="宋体" pitchFamily="2" charset="-122"/>
            </a:endParaRPr>
          </a:p>
        </p:txBody>
      </p:sp>
      <p:sp>
        <p:nvSpPr>
          <p:cNvPr id="75780" name="Rectangle 3"/>
          <p:cNvSpPr>
            <a:spLocks noChangeArrowheads="1"/>
          </p:cNvSpPr>
          <p:nvPr>
            <p:ph idx="1"/>
          </p:nvPr>
        </p:nvSpPr>
        <p:spPr>
          <a:xfrm>
            <a:off x="304800" y="1524000"/>
            <a:ext cx="8305800" cy="4724400"/>
          </a:xfrm>
        </p:spPr>
        <p:txBody>
          <a:bodyPr/>
          <a:lstStyle/>
          <a:p>
            <a:pPr marL="0">
              <a:buFont typeface="Wingdings" pitchFamily="2" charset="2"/>
              <a:buNone/>
            </a:pPr>
            <a:r>
              <a:rPr lang="zh-CN" altLang="en-US" b="1" smtClean="0">
                <a:solidFill>
                  <a:srgbClr val="FF0000"/>
                </a:solidFill>
                <a:latin typeface="宋体" pitchFamily="2" charset="-122"/>
                <a:ea typeface="宋体" pitchFamily="2" charset="-122"/>
              </a:rPr>
              <a:t>（</a:t>
            </a:r>
            <a:r>
              <a:rPr lang="en-US" altLang="zh-CN" b="1" smtClean="0">
                <a:solidFill>
                  <a:srgbClr val="FF0000"/>
                </a:solidFill>
                <a:latin typeface="宋体" pitchFamily="2" charset="-122"/>
                <a:ea typeface="宋体" pitchFamily="2" charset="-122"/>
              </a:rPr>
              <a:t>4</a:t>
            </a:r>
            <a:r>
              <a:rPr lang="zh-CN" altLang="en-US" b="1" smtClean="0">
                <a:solidFill>
                  <a:srgbClr val="FF0000"/>
                </a:solidFill>
                <a:latin typeface="宋体" pitchFamily="2" charset="-122"/>
                <a:ea typeface="宋体" pitchFamily="2" charset="-122"/>
              </a:rPr>
              <a:t>）关键要求是把产品卖点说得明白透彻，使受众“脑软”</a:t>
            </a:r>
            <a:endParaRPr lang="en-US" altLang="zh-CN" b="1" smtClean="0">
              <a:solidFill>
                <a:srgbClr val="FF0000"/>
              </a:solidFill>
              <a:latin typeface="宋体" pitchFamily="2" charset="-122"/>
              <a:ea typeface="宋体" pitchFamily="2" charset="-122"/>
            </a:endParaRPr>
          </a:p>
          <a:p>
            <a:pPr marL="0">
              <a:buFont typeface="Wingdings" pitchFamily="2" charset="2"/>
              <a:buNone/>
            </a:pPr>
            <a:r>
              <a:rPr lang="zh-CN" altLang="en-US" b="1" smtClean="0">
                <a:solidFill>
                  <a:srgbClr val="000000"/>
                </a:solidFill>
                <a:latin typeface="宋体" pitchFamily="2" charset="-122"/>
                <a:ea typeface="宋体" pitchFamily="2" charset="-122"/>
              </a:rPr>
              <a:t>    </a:t>
            </a:r>
            <a:r>
              <a:rPr lang="zh-CN" altLang="en-US" sz="2300" b="1" smtClean="0">
                <a:solidFill>
                  <a:srgbClr val="000000"/>
                </a:solidFill>
                <a:latin typeface="宋体" pitchFamily="2" charset="-122"/>
                <a:ea typeface="宋体" pitchFamily="2" charset="-122"/>
              </a:rPr>
              <a:t>除了取得用户的信任，还需要在文章中把产品卖点说得明明白白、清楚透彻。所以就需要我们深入了解产品特点，并将这些卖点通过文字完美地演绎出来，使用户在了解到这些卖点后 “脑软”。</a:t>
            </a:r>
          </a:p>
          <a:p>
            <a:pPr marL="0">
              <a:buFont typeface="Wingdings" pitchFamily="2" charset="2"/>
              <a:buNone/>
            </a:pPr>
            <a:r>
              <a:rPr lang="en-US" altLang="zh-CN" sz="2300" b="1" smtClean="0">
                <a:solidFill>
                  <a:srgbClr val="000000"/>
                </a:solidFill>
                <a:latin typeface="宋体" pitchFamily="2" charset="-122"/>
                <a:ea typeface="宋体" pitchFamily="2" charset="-122"/>
              </a:rPr>
              <a:t>    </a:t>
            </a:r>
            <a:r>
              <a:rPr lang="zh-CN" altLang="en-US" sz="2300" b="1" smtClean="0">
                <a:solidFill>
                  <a:srgbClr val="000000"/>
                </a:solidFill>
                <a:latin typeface="宋体" pitchFamily="2" charset="-122"/>
                <a:ea typeface="宋体" pitchFamily="2" charset="-122"/>
              </a:rPr>
              <a:t>另外，还需要注重将产品功能形象化。有位广告大师曾经说过：“不要卖牛排，要卖滋滋声。”只有赋予产品生动的形象化描述，让用户看完文章后有如身临其境的感觉，才会达到出其不意的效果。</a:t>
            </a:r>
          </a:p>
        </p:txBody>
      </p:sp>
    </p:spTree>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灯片编号占位符 5"/>
          <p:cNvSpPr>
            <a:spLocks noGrp="1" noChangeArrowheads="1"/>
          </p:cNvSpPr>
          <p:nvPr>
            <p:ph type="sldNum" sz="quarter" idx="12"/>
          </p:nvPr>
        </p:nvSpPr>
        <p:spPr>
          <a:noFill/>
          <a:ln>
            <a:headEnd/>
            <a:tailEnd/>
          </a:ln>
        </p:spPr>
        <p:txBody>
          <a:bodyPr/>
          <a:lstStyle/>
          <a:p>
            <a:fld id="{F612298B-A6EF-40C7-8140-4C83D054104A}" type="slidenum">
              <a:rPr lang="en-US" altLang="zh-CN" smtClean="0">
                <a:ea typeface="宋体" pitchFamily="2" charset="-122"/>
              </a:rPr>
              <a:pPr/>
              <a:t>53</a:t>
            </a:fld>
            <a:endParaRPr lang="en-US" altLang="zh-CN" smtClean="0">
              <a:ea typeface="宋体" pitchFamily="2" charset="-122"/>
            </a:endParaRPr>
          </a:p>
        </p:txBody>
      </p:sp>
      <p:sp>
        <p:nvSpPr>
          <p:cNvPr id="76803" name="Rectangle 2"/>
          <p:cNvSpPr>
            <a:spLocks noChangeArrowheads="1"/>
          </p:cNvSpPr>
          <p:nvPr>
            <p:ph type="title"/>
          </p:nvPr>
        </p:nvSpPr>
        <p:spPr/>
        <p:txBody>
          <a:bodyPr/>
          <a:lstStyle/>
          <a:p>
            <a:pPr eaLnBrk="1" hangingPunct="1"/>
            <a:r>
              <a:rPr lang="en-US" altLang="zh-CN" smtClean="0">
                <a:ea typeface="宋体" pitchFamily="2" charset="-122"/>
              </a:rPr>
              <a:t>6.4.2  </a:t>
            </a:r>
            <a:r>
              <a:rPr lang="zh-CN" altLang="en-US" smtClean="0">
                <a:ea typeface="宋体" pitchFamily="2" charset="-122"/>
              </a:rPr>
              <a:t>软文营销的特点</a:t>
            </a:r>
            <a:endParaRPr lang="zh-CN" altLang="zh-CN" smtClean="0">
              <a:ea typeface="宋体" pitchFamily="2" charset="-122"/>
            </a:endParaRPr>
          </a:p>
        </p:txBody>
      </p:sp>
      <p:sp>
        <p:nvSpPr>
          <p:cNvPr id="76804" name="Rectangle 3"/>
          <p:cNvSpPr>
            <a:spLocks noChangeArrowheads="1"/>
          </p:cNvSpPr>
          <p:nvPr>
            <p:ph idx="1"/>
          </p:nvPr>
        </p:nvSpPr>
        <p:spPr>
          <a:xfrm>
            <a:off x="304800" y="1676400"/>
            <a:ext cx="8305800" cy="3352800"/>
          </a:xfrm>
        </p:spPr>
        <p:txBody>
          <a:bodyPr/>
          <a:lstStyle/>
          <a:p>
            <a:pPr marL="0">
              <a:buFont typeface="Wingdings" pitchFamily="2" charset="2"/>
              <a:buNone/>
            </a:pPr>
            <a:r>
              <a:rPr lang="zh-CN" altLang="en-US" b="1" smtClean="0">
                <a:solidFill>
                  <a:srgbClr val="FF0000"/>
                </a:solidFill>
                <a:latin typeface="宋体" pitchFamily="2" charset="-122"/>
                <a:ea typeface="宋体" pitchFamily="2" charset="-122"/>
              </a:rPr>
              <a:t>（</a:t>
            </a:r>
            <a:r>
              <a:rPr lang="en-US" altLang="zh-CN" b="1" smtClean="0">
                <a:solidFill>
                  <a:srgbClr val="FF0000"/>
                </a:solidFill>
                <a:latin typeface="宋体" pitchFamily="2" charset="-122"/>
                <a:ea typeface="宋体" pitchFamily="2" charset="-122"/>
              </a:rPr>
              <a:t>5</a:t>
            </a:r>
            <a:r>
              <a:rPr lang="zh-CN" altLang="en-US" b="1" smtClean="0">
                <a:solidFill>
                  <a:srgbClr val="FF0000"/>
                </a:solidFill>
                <a:latin typeface="宋体" pitchFamily="2" charset="-122"/>
                <a:ea typeface="宋体" pitchFamily="2" charset="-122"/>
              </a:rPr>
              <a:t>）着力点是兴趣和利益  </a:t>
            </a:r>
            <a:endParaRPr lang="en-US" altLang="zh-CN" b="1" smtClean="0">
              <a:solidFill>
                <a:srgbClr val="FF0000"/>
              </a:solidFill>
              <a:latin typeface="宋体" pitchFamily="2" charset="-122"/>
              <a:ea typeface="宋体" pitchFamily="2" charset="-122"/>
            </a:endParaRPr>
          </a:p>
          <a:p>
            <a:pPr marL="0">
              <a:lnSpc>
                <a:spcPct val="114000"/>
              </a:lnSpc>
              <a:buFont typeface="Wingdings" pitchFamily="2" charset="2"/>
              <a:buNone/>
            </a:pPr>
            <a:r>
              <a:rPr lang="en-US" altLang="zh-CN" b="1" smtClean="0">
                <a:solidFill>
                  <a:srgbClr val="000000"/>
                </a:solidFill>
                <a:latin typeface="宋体" pitchFamily="2" charset="-122"/>
                <a:ea typeface="宋体" pitchFamily="2" charset="-122"/>
              </a:rPr>
              <a:t>    </a:t>
            </a:r>
            <a:r>
              <a:rPr lang="zh-CN" altLang="en-US" sz="2300" b="1" smtClean="0">
                <a:solidFill>
                  <a:srgbClr val="000000"/>
                </a:solidFill>
                <a:latin typeface="宋体" pitchFamily="2" charset="-122"/>
                <a:ea typeface="宋体" pitchFamily="2" charset="-122"/>
              </a:rPr>
              <a:t>用户对什么样的内容最感兴趣？不同的行业、用户群，具体的答案不尽相同，但是有一条最本质的规律，那就是不管什么情况、什么行业、什么样的用户，一定对与自身喜好和利益有关的内容最感兴趣。所以深入研究用户需求，是每一位营销推广人员都必须做足的功课。</a:t>
            </a:r>
          </a:p>
        </p:txBody>
      </p:sp>
    </p:spTree>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灯片编号占位符 5"/>
          <p:cNvSpPr>
            <a:spLocks noGrp="1" noChangeArrowheads="1"/>
          </p:cNvSpPr>
          <p:nvPr>
            <p:ph type="sldNum" sz="quarter" idx="12"/>
          </p:nvPr>
        </p:nvSpPr>
        <p:spPr>
          <a:noFill/>
          <a:ln>
            <a:headEnd/>
            <a:tailEnd/>
          </a:ln>
        </p:spPr>
        <p:txBody>
          <a:bodyPr/>
          <a:lstStyle/>
          <a:p>
            <a:fld id="{05878319-BD18-4768-AED7-F26CBF6B200F}" type="slidenum">
              <a:rPr lang="en-US" altLang="zh-CN" smtClean="0">
                <a:ea typeface="宋体" pitchFamily="2" charset="-122"/>
              </a:rPr>
              <a:pPr/>
              <a:t>54</a:t>
            </a:fld>
            <a:endParaRPr lang="en-US" altLang="zh-CN" smtClean="0">
              <a:ea typeface="宋体" pitchFamily="2" charset="-122"/>
            </a:endParaRPr>
          </a:p>
        </p:txBody>
      </p:sp>
      <p:sp>
        <p:nvSpPr>
          <p:cNvPr id="77827" name="Rectangle 2"/>
          <p:cNvSpPr>
            <a:spLocks noChangeArrowheads="1"/>
          </p:cNvSpPr>
          <p:nvPr>
            <p:ph type="title"/>
          </p:nvPr>
        </p:nvSpPr>
        <p:spPr/>
        <p:txBody>
          <a:bodyPr/>
          <a:lstStyle/>
          <a:p>
            <a:pPr eaLnBrk="1" hangingPunct="1"/>
            <a:r>
              <a:rPr lang="en-US" altLang="zh-CN" smtClean="0">
                <a:ea typeface="宋体" pitchFamily="2" charset="-122"/>
              </a:rPr>
              <a:t>6.4.3  </a:t>
            </a:r>
            <a:r>
              <a:rPr lang="zh-CN" altLang="en-US" smtClean="0">
                <a:ea typeface="宋体" pitchFamily="2" charset="-122"/>
              </a:rPr>
              <a:t>软文营销的策略</a:t>
            </a:r>
            <a:endParaRPr lang="zh-CN" altLang="zh-CN" smtClean="0">
              <a:ea typeface="宋体" pitchFamily="2" charset="-122"/>
            </a:endParaRPr>
          </a:p>
        </p:txBody>
      </p:sp>
      <p:sp>
        <p:nvSpPr>
          <p:cNvPr id="77828" name="Rectangle 3"/>
          <p:cNvSpPr>
            <a:spLocks noChangeArrowheads="1"/>
          </p:cNvSpPr>
          <p:nvPr>
            <p:ph idx="1"/>
          </p:nvPr>
        </p:nvSpPr>
        <p:spPr>
          <a:xfrm>
            <a:off x="381000" y="1524000"/>
            <a:ext cx="8305800" cy="4114800"/>
          </a:xfrm>
        </p:spPr>
        <p:txBody>
          <a:bodyPr/>
          <a:lstStyle/>
          <a:p>
            <a:pPr marL="0">
              <a:buFont typeface="Wingdings" pitchFamily="2" charset="2"/>
              <a:buNone/>
            </a:pPr>
            <a:r>
              <a:rPr lang="zh-CN" altLang="en-US" b="1" smtClean="0">
                <a:solidFill>
                  <a:srgbClr val="FF0000"/>
                </a:solidFill>
                <a:latin typeface="宋体" pitchFamily="2" charset="-122"/>
                <a:ea typeface="宋体" pitchFamily="2" charset="-122"/>
              </a:rPr>
              <a:t>（</a:t>
            </a:r>
            <a:r>
              <a:rPr lang="en-US" altLang="zh-CN" b="1" smtClean="0">
                <a:solidFill>
                  <a:srgbClr val="FF0000"/>
                </a:solidFill>
                <a:latin typeface="宋体" pitchFamily="2" charset="-122"/>
                <a:ea typeface="宋体" pitchFamily="2" charset="-122"/>
              </a:rPr>
              <a:t>1</a:t>
            </a:r>
            <a:r>
              <a:rPr lang="zh-CN" altLang="en-US" b="1" smtClean="0">
                <a:solidFill>
                  <a:srgbClr val="FF0000"/>
                </a:solidFill>
                <a:latin typeface="宋体" pitchFamily="2" charset="-122"/>
                <a:ea typeface="宋体" pitchFamily="2" charset="-122"/>
              </a:rPr>
              <a:t>）新闻性策略  </a:t>
            </a:r>
            <a:endParaRPr lang="en-US" altLang="zh-CN" b="1" smtClean="0">
              <a:solidFill>
                <a:srgbClr val="FF0000"/>
              </a:solidFill>
              <a:latin typeface="宋体" pitchFamily="2" charset="-122"/>
              <a:ea typeface="宋体" pitchFamily="2" charset="-122"/>
            </a:endParaRPr>
          </a:p>
          <a:p>
            <a:pPr marL="0">
              <a:lnSpc>
                <a:spcPct val="114000"/>
              </a:lnSpc>
              <a:buFont typeface="Wingdings" pitchFamily="2" charset="2"/>
              <a:buNone/>
            </a:pPr>
            <a:r>
              <a:rPr lang="zh-CN" altLang="en-US" smtClean="0">
                <a:solidFill>
                  <a:srgbClr val="000000"/>
                </a:solidFill>
                <a:latin typeface="宋体" pitchFamily="2" charset="-122"/>
                <a:ea typeface="宋体" pitchFamily="2" charset="-122"/>
              </a:rPr>
              <a:t>    </a:t>
            </a:r>
            <a:r>
              <a:rPr lang="zh-CN" altLang="en-US" sz="2300" b="1" smtClean="0">
                <a:solidFill>
                  <a:srgbClr val="000000"/>
                </a:solidFill>
                <a:latin typeface="宋体" pitchFamily="2" charset="-122"/>
                <a:ea typeface="宋体" pitchFamily="2" charset="-122"/>
              </a:rPr>
              <a:t>人都有猎奇心理，也都渴望了解新事物、学习新知识，所以新闻性的软文非常容易得到人们的关注。操作时注意，新闻软文一定要突出一个“新”字，文章中的内容一定是人们所不知道的、不了解的、不熟悉的，如新鲜事、新鲜的观点、新鲜的事物、新鲜的知识、新闻的话题等。文章的形式要符合新闻写作规范，发布的媒体及具体的版块也应该是正规新闻栏目，千万不要发到广告版。</a:t>
            </a:r>
          </a:p>
        </p:txBody>
      </p:sp>
    </p:spTree>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灯片编号占位符 5"/>
          <p:cNvSpPr>
            <a:spLocks noGrp="1" noChangeArrowheads="1"/>
          </p:cNvSpPr>
          <p:nvPr>
            <p:ph type="sldNum" sz="quarter" idx="12"/>
          </p:nvPr>
        </p:nvSpPr>
        <p:spPr>
          <a:noFill/>
          <a:ln>
            <a:headEnd/>
            <a:tailEnd/>
          </a:ln>
        </p:spPr>
        <p:txBody>
          <a:bodyPr/>
          <a:lstStyle/>
          <a:p>
            <a:fld id="{19D05688-2364-4A45-B025-A6A3AAA73D3D}" type="slidenum">
              <a:rPr lang="en-US" altLang="zh-CN" smtClean="0">
                <a:ea typeface="宋体" pitchFamily="2" charset="-122"/>
              </a:rPr>
              <a:pPr/>
              <a:t>55</a:t>
            </a:fld>
            <a:endParaRPr lang="en-US" altLang="zh-CN" smtClean="0">
              <a:ea typeface="宋体" pitchFamily="2" charset="-122"/>
            </a:endParaRPr>
          </a:p>
        </p:txBody>
      </p:sp>
      <p:sp>
        <p:nvSpPr>
          <p:cNvPr id="78851" name="Rectangle 2"/>
          <p:cNvSpPr>
            <a:spLocks noChangeArrowheads="1"/>
          </p:cNvSpPr>
          <p:nvPr>
            <p:ph type="title"/>
          </p:nvPr>
        </p:nvSpPr>
        <p:spPr/>
        <p:txBody>
          <a:bodyPr/>
          <a:lstStyle/>
          <a:p>
            <a:pPr eaLnBrk="1" hangingPunct="1"/>
            <a:r>
              <a:rPr lang="en-US" altLang="zh-CN" smtClean="0">
                <a:ea typeface="宋体" pitchFamily="2" charset="-122"/>
              </a:rPr>
              <a:t>6.4.3  </a:t>
            </a:r>
            <a:r>
              <a:rPr lang="zh-CN" altLang="en-US" smtClean="0">
                <a:ea typeface="宋体" pitchFamily="2" charset="-122"/>
              </a:rPr>
              <a:t>软文营销的策略</a:t>
            </a:r>
            <a:endParaRPr lang="zh-CN" altLang="zh-CN" smtClean="0">
              <a:ea typeface="宋体" pitchFamily="2" charset="-122"/>
            </a:endParaRPr>
          </a:p>
        </p:txBody>
      </p:sp>
      <p:sp>
        <p:nvSpPr>
          <p:cNvPr id="78852" name="Rectangle 3"/>
          <p:cNvSpPr>
            <a:spLocks noChangeArrowheads="1"/>
          </p:cNvSpPr>
          <p:nvPr>
            <p:ph idx="1"/>
          </p:nvPr>
        </p:nvSpPr>
        <p:spPr>
          <a:xfrm>
            <a:off x="381000" y="1371600"/>
            <a:ext cx="8305800" cy="5181600"/>
          </a:xfrm>
        </p:spPr>
        <p:txBody>
          <a:bodyPr/>
          <a:lstStyle/>
          <a:p>
            <a:pPr marL="0">
              <a:buFont typeface="Wingdings" pitchFamily="2" charset="2"/>
              <a:buNone/>
            </a:pPr>
            <a:r>
              <a:rPr lang="zh-CN" altLang="zh-CN" b="1" smtClean="0">
                <a:solidFill>
                  <a:srgbClr val="FF0000"/>
                </a:solidFill>
                <a:latin typeface="宋体" pitchFamily="2" charset="-122"/>
                <a:ea typeface="宋体" pitchFamily="2" charset="-122"/>
              </a:rPr>
              <a:t>（</a:t>
            </a:r>
            <a:r>
              <a:rPr lang="en-US" altLang="zh-CN" b="1" smtClean="0">
                <a:solidFill>
                  <a:srgbClr val="FF0000"/>
                </a:solidFill>
                <a:latin typeface="宋体" pitchFamily="2" charset="-122"/>
                <a:ea typeface="宋体" pitchFamily="2" charset="-122"/>
              </a:rPr>
              <a:t>2</a:t>
            </a:r>
            <a:r>
              <a:rPr lang="zh-CN" altLang="zh-CN" b="1" smtClean="0">
                <a:solidFill>
                  <a:srgbClr val="FF0000"/>
                </a:solidFill>
                <a:latin typeface="宋体" pitchFamily="2" charset="-122"/>
                <a:ea typeface="宋体" pitchFamily="2" charset="-122"/>
              </a:rPr>
              <a:t>）概念性策略</a:t>
            </a:r>
            <a:r>
              <a:rPr lang="zh-CN" altLang="en-US" b="1" smtClean="0">
                <a:solidFill>
                  <a:srgbClr val="FF0000"/>
                </a:solidFill>
                <a:latin typeface="宋体" pitchFamily="2" charset="-122"/>
                <a:ea typeface="宋体" pitchFamily="2" charset="-122"/>
              </a:rPr>
              <a:t>  </a:t>
            </a:r>
          </a:p>
          <a:p>
            <a:pPr marL="0">
              <a:buFont typeface="Wingdings" pitchFamily="2" charset="2"/>
              <a:buNone/>
            </a:pPr>
            <a:r>
              <a:rPr lang="en-US" altLang="zh-CN" sz="2200" smtClean="0">
                <a:solidFill>
                  <a:srgbClr val="000000"/>
                </a:solidFill>
                <a:latin typeface="宋体" pitchFamily="2" charset="-122"/>
                <a:ea typeface="宋体" pitchFamily="2" charset="-122"/>
              </a:rPr>
              <a:t>    </a:t>
            </a:r>
            <a:r>
              <a:rPr lang="zh-CN" altLang="zh-CN" sz="2200" b="1" smtClean="0">
                <a:solidFill>
                  <a:srgbClr val="000000"/>
                </a:solidFill>
                <a:latin typeface="宋体" pitchFamily="2" charset="-122"/>
                <a:ea typeface="宋体" pitchFamily="2" charset="-122"/>
              </a:rPr>
              <a:t>物都是相通的，网络营销也是如此，不同的营销与推广方法之间都有很多共性，理念和策略都适用，只不过具体的表现形式不同。对于有用的新生事物，人们总会不惜一切代价去了解、学习和尝试，而这也是概念攻略的精华之所在。</a:t>
            </a:r>
          </a:p>
          <a:p>
            <a:pPr marL="0">
              <a:buFont typeface="Wingdings" pitchFamily="2" charset="2"/>
              <a:buNone/>
            </a:pPr>
            <a:r>
              <a:rPr lang="en-US" altLang="zh-CN" sz="2200" b="1" smtClean="0">
                <a:solidFill>
                  <a:srgbClr val="000000"/>
                </a:solidFill>
                <a:latin typeface="宋体" pitchFamily="2" charset="-122"/>
                <a:ea typeface="宋体" pitchFamily="2" charset="-122"/>
              </a:rPr>
              <a:t>    </a:t>
            </a:r>
            <a:r>
              <a:rPr lang="zh-CN" altLang="zh-CN" sz="2200" b="1" smtClean="0">
                <a:solidFill>
                  <a:srgbClr val="000000"/>
                </a:solidFill>
                <a:latin typeface="宋体" pitchFamily="2" charset="-122"/>
                <a:ea typeface="宋体" pitchFamily="2" charset="-122"/>
              </a:rPr>
              <a:t>就像大家熟知的脑白金软文，其成功因素中的关键一条就是打造出了“脑白金体”和“脑白金”的概念，并且让大家对其产生无限向往。而实际上，与“脑白金体”和“脑白金”对应的就是平常说的“松果体”及它的分泌物“褪黑激素”。如果脑白金上市之初直接通过后两者进行宣传，肯定不会有这么神奇的效果，因为人们对它们已经非常熟悉和了解了。</a:t>
            </a:r>
          </a:p>
          <a:p>
            <a:pPr marL="0">
              <a:buFont typeface="Wingdings" pitchFamily="2" charset="2"/>
              <a:buNone/>
            </a:pPr>
            <a:r>
              <a:rPr lang="en-US" altLang="zh-CN" sz="2200" b="1" smtClean="0">
                <a:solidFill>
                  <a:srgbClr val="000000"/>
                </a:solidFill>
                <a:latin typeface="宋体" pitchFamily="2" charset="-122"/>
                <a:ea typeface="宋体" pitchFamily="2" charset="-122"/>
              </a:rPr>
              <a:t>    </a:t>
            </a:r>
            <a:r>
              <a:rPr lang="zh-CN" altLang="zh-CN" sz="2200" b="1" smtClean="0">
                <a:solidFill>
                  <a:srgbClr val="000000"/>
                </a:solidFill>
                <a:latin typeface="宋体" pitchFamily="2" charset="-122"/>
                <a:ea typeface="宋体" pitchFamily="2" charset="-122"/>
              </a:rPr>
              <a:t>打造概念时要注意：这个概念一定是与目标用户息息相关的，要高度符合用户需求，能够引起受众强烈的关注与足够的重视。否则不管概念包装得多么漂亮，都是在做无用功。</a:t>
            </a:r>
          </a:p>
        </p:txBody>
      </p:sp>
    </p:spTree>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灯片编号占位符 5"/>
          <p:cNvSpPr>
            <a:spLocks noGrp="1" noChangeArrowheads="1"/>
          </p:cNvSpPr>
          <p:nvPr>
            <p:ph type="sldNum" sz="quarter" idx="12"/>
          </p:nvPr>
        </p:nvSpPr>
        <p:spPr>
          <a:noFill/>
          <a:ln>
            <a:headEnd/>
            <a:tailEnd/>
          </a:ln>
        </p:spPr>
        <p:txBody>
          <a:bodyPr/>
          <a:lstStyle/>
          <a:p>
            <a:fld id="{379F7279-3ED3-4826-BF27-5FBE8944E831}" type="slidenum">
              <a:rPr lang="en-US" altLang="zh-CN" smtClean="0">
                <a:ea typeface="宋体" pitchFamily="2" charset="-122"/>
              </a:rPr>
              <a:pPr/>
              <a:t>56</a:t>
            </a:fld>
            <a:endParaRPr lang="en-US" altLang="zh-CN" smtClean="0">
              <a:ea typeface="宋体" pitchFamily="2" charset="-122"/>
            </a:endParaRPr>
          </a:p>
        </p:txBody>
      </p:sp>
      <p:sp>
        <p:nvSpPr>
          <p:cNvPr id="79875" name="Rectangle 2"/>
          <p:cNvSpPr>
            <a:spLocks noChangeArrowheads="1"/>
          </p:cNvSpPr>
          <p:nvPr>
            <p:ph type="title"/>
          </p:nvPr>
        </p:nvSpPr>
        <p:spPr/>
        <p:txBody>
          <a:bodyPr/>
          <a:lstStyle/>
          <a:p>
            <a:pPr eaLnBrk="1" hangingPunct="1"/>
            <a:r>
              <a:rPr lang="en-US" altLang="zh-CN" smtClean="0">
                <a:ea typeface="宋体" pitchFamily="2" charset="-122"/>
              </a:rPr>
              <a:t>6.4.3  </a:t>
            </a:r>
            <a:r>
              <a:rPr lang="zh-CN" altLang="en-US" smtClean="0">
                <a:ea typeface="宋体" pitchFamily="2" charset="-122"/>
              </a:rPr>
              <a:t>软文营销的策略</a:t>
            </a:r>
            <a:endParaRPr lang="zh-CN" altLang="zh-CN" smtClean="0">
              <a:ea typeface="宋体" pitchFamily="2" charset="-122"/>
            </a:endParaRPr>
          </a:p>
        </p:txBody>
      </p:sp>
      <p:sp>
        <p:nvSpPr>
          <p:cNvPr id="79876" name="Rectangle 3"/>
          <p:cNvSpPr>
            <a:spLocks noChangeArrowheads="1"/>
          </p:cNvSpPr>
          <p:nvPr>
            <p:ph idx="1"/>
          </p:nvPr>
        </p:nvSpPr>
        <p:spPr>
          <a:xfrm>
            <a:off x="381000" y="1371600"/>
            <a:ext cx="8305800" cy="4953000"/>
          </a:xfrm>
        </p:spPr>
        <p:txBody>
          <a:bodyPr/>
          <a:lstStyle/>
          <a:p>
            <a:pPr marL="0">
              <a:buFont typeface="Wingdings" pitchFamily="2" charset="2"/>
              <a:buNone/>
            </a:pPr>
            <a:r>
              <a:rPr lang="zh-CN" altLang="en-US" b="1" smtClean="0">
                <a:solidFill>
                  <a:srgbClr val="FF0000"/>
                </a:solidFill>
                <a:latin typeface="宋体" pitchFamily="2" charset="-122"/>
                <a:ea typeface="宋体" pitchFamily="2" charset="-122"/>
              </a:rPr>
              <a:t>（</a:t>
            </a:r>
            <a:r>
              <a:rPr lang="en-US" altLang="zh-CN" b="1" smtClean="0">
                <a:solidFill>
                  <a:srgbClr val="FF0000"/>
                </a:solidFill>
                <a:latin typeface="宋体" pitchFamily="2" charset="-122"/>
                <a:ea typeface="宋体" pitchFamily="2" charset="-122"/>
              </a:rPr>
              <a:t>3</a:t>
            </a:r>
            <a:r>
              <a:rPr lang="zh-CN" altLang="en-US" b="1" smtClean="0">
                <a:solidFill>
                  <a:srgbClr val="FF0000"/>
                </a:solidFill>
                <a:latin typeface="宋体" pitchFamily="2" charset="-122"/>
                <a:ea typeface="宋体" pitchFamily="2" charset="-122"/>
              </a:rPr>
              <a:t>）经验性策略  </a:t>
            </a:r>
            <a:endParaRPr lang="en-US" altLang="zh-CN" b="1" smtClean="0">
              <a:solidFill>
                <a:srgbClr val="FF0000"/>
              </a:solidFill>
              <a:latin typeface="宋体" pitchFamily="2" charset="-122"/>
              <a:ea typeface="宋体" pitchFamily="2" charset="-122"/>
            </a:endParaRPr>
          </a:p>
          <a:p>
            <a:pPr marL="0">
              <a:buFont typeface="Wingdings" pitchFamily="2" charset="2"/>
              <a:buNone/>
            </a:pPr>
            <a:r>
              <a:rPr lang="en-US" altLang="zh-CN" smtClean="0">
                <a:solidFill>
                  <a:srgbClr val="000000"/>
                </a:solidFill>
                <a:latin typeface="宋体" pitchFamily="2" charset="-122"/>
                <a:ea typeface="宋体" pitchFamily="2" charset="-122"/>
              </a:rPr>
              <a:t>    </a:t>
            </a:r>
            <a:r>
              <a:rPr lang="zh-CN" altLang="en-US" sz="2300" b="1" smtClean="0">
                <a:solidFill>
                  <a:srgbClr val="000000"/>
                </a:solidFill>
                <a:latin typeface="宋体" pitchFamily="2" charset="-122"/>
                <a:ea typeface="宋体" pitchFamily="2" charset="-122"/>
              </a:rPr>
              <a:t>经验分享型软文，是最容易打动用户和影响用户的软文类型。此类软文的策略主要是利用了心理学中的“互惠原理”，通过免费向受众分享经验、免费给予他们帮助，以达到感动用户的目的。而且由于此类文章的形式都是无偿给予，用户在观看时没用任何心理负担，且是抱着主动学习的态度阅读，所以软文中的信息更容易被用户接受和认同，甚至用户在看完文章后，还会主动帮助我们进行口碑传播。在运用这种策略时，一定是无偿分享宝贵的经验，不能用一些人人皆知的东西糊弄用户。而且这些经验一定是能够对用户有所帮助的，要有很强的实用价值。</a:t>
            </a:r>
          </a:p>
        </p:txBody>
      </p:sp>
    </p:spTree>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灯片编号占位符 5"/>
          <p:cNvSpPr>
            <a:spLocks noGrp="1" noChangeArrowheads="1"/>
          </p:cNvSpPr>
          <p:nvPr>
            <p:ph type="sldNum" sz="quarter" idx="12"/>
          </p:nvPr>
        </p:nvSpPr>
        <p:spPr>
          <a:noFill/>
          <a:ln>
            <a:headEnd/>
            <a:tailEnd/>
          </a:ln>
        </p:spPr>
        <p:txBody>
          <a:bodyPr/>
          <a:lstStyle/>
          <a:p>
            <a:fld id="{070346DA-9919-49B5-B1FE-C54C58945E10}" type="slidenum">
              <a:rPr lang="en-US" altLang="zh-CN" smtClean="0">
                <a:ea typeface="宋体" pitchFamily="2" charset="-122"/>
              </a:rPr>
              <a:pPr/>
              <a:t>57</a:t>
            </a:fld>
            <a:endParaRPr lang="en-US" altLang="zh-CN" smtClean="0">
              <a:ea typeface="宋体" pitchFamily="2" charset="-122"/>
            </a:endParaRPr>
          </a:p>
        </p:txBody>
      </p:sp>
      <p:sp>
        <p:nvSpPr>
          <p:cNvPr id="80899" name="Rectangle 2"/>
          <p:cNvSpPr>
            <a:spLocks noChangeArrowheads="1"/>
          </p:cNvSpPr>
          <p:nvPr>
            <p:ph type="title"/>
          </p:nvPr>
        </p:nvSpPr>
        <p:spPr/>
        <p:txBody>
          <a:bodyPr/>
          <a:lstStyle/>
          <a:p>
            <a:pPr eaLnBrk="1" hangingPunct="1"/>
            <a:r>
              <a:rPr lang="en-US" altLang="zh-CN" smtClean="0">
                <a:ea typeface="宋体" pitchFamily="2" charset="-122"/>
              </a:rPr>
              <a:t>6.4.3  </a:t>
            </a:r>
            <a:r>
              <a:rPr lang="zh-CN" altLang="en-US" smtClean="0">
                <a:ea typeface="宋体" pitchFamily="2" charset="-122"/>
              </a:rPr>
              <a:t>软文营销的策略</a:t>
            </a:r>
            <a:endParaRPr lang="zh-CN" altLang="zh-CN" smtClean="0">
              <a:ea typeface="宋体" pitchFamily="2" charset="-122"/>
            </a:endParaRPr>
          </a:p>
        </p:txBody>
      </p:sp>
      <p:sp>
        <p:nvSpPr>
          <p:cNvPr id="80900" name="Rectangle 3"/>
          <p:cNvSpPr>
            <a:spLocks noChangeArrowheads="1"/>
          </p:cNvSpPr>
          <p:nvPr>
            <p:ph idx="1"/>
          </p:nvPr>
        </p:nvSpPr>
        <p:spPr>
          <a:xfrm>
            <a:off x="228600" y="1295400"/>
            <a:ext cx="8686800" cy="4953000"/>
          </a:xfrm>
        </p:spPr>
        <p:txBody>
          <a:bodyPr/>
          <a:lstStyle/>
          <a:p>
            <a:pPr marL="0">
              <a:buFont typeface="Wingdings" pitchFamily="2" charset="2"/>
              <a:buNone/>
            </a:pPr>
            <a:r>
              <a:rPr lang="zh-CN" altLang="zh-CN" b="1" smtClean="0">
                <a:solidFill>
                  <a:srgbClr val="FF0000"/>
                </a:solidFill>
                <a:latin typeface="宋体" pitchFamily="2" charset="-122"/>
                <a:ea typeface="宋体" pitchFamily="2" charset="-122"/>
              </a:rPr>
              <a:t>（</a:t>
            </a:r>
            <a:r>
              <a:rPr lang="en-US" altLang="zh-CN" b="1" smtClean="0">
                <a:solidFill>
                  <a:srgbClr val="FF0000"/>
                </a:solidFill>
                <a:latin typeface="宋体" pitchFamily="2" charset="-122"/>
                <a:ea typeface="宋体" pitchFamily="2" charset="-122"/>
              </a:rPr>
              <a:t>4</a:t>
            </a:r>
            <a:r>
              <a:rPr lang="zh-CN" altLang="zh-CN" b="1" smtClean="0">
                <a:solidFill>
                  <a:srgbClr val="FF0000"/>
                </a:solidFill>
                <a:latin typeface="宋体" pitchFamily="2" charset="-122"/>
                <a:ea typeface="宋体" pitchFamily="2" charset="-122"/>
              </a:rPr>
              <a:t>）技术性策略</a:t>
            </a:r>
            <a:r>
              <a:rPr lang="zh-CN" altLang="en-US" b="1" smtClean="0">
                <a:solidFill>
                  <a:srgbClr val="FF0000"/>
                </a:solidFill>
                <a:latin typeface="宋体" pitchFamily="2" charset="-122"/>
                <a:ea typeface="宋体" pitchFamily="2" charset="-122"/>
              </a:rPr>
              <a:t> </a:t>
            </a:r>
          </a:p>
          <a:p>
            <a:pPr marL="0">
              <a:buFont typeface="Wingdings" pitchFamily="2" charset="2"/>
              <a:buNone/>
            </a:pPr>
            <a:r>
              <a:rPr lang="zh-CN" altLang="en-US" sz="2300" b="1" smtClean="0">
                <a:solidFill>
                  <a:srgbClr val="000000"/>
                </a:solidFill>
                <a:latin typeface="宋体" pitchFamily="2" charset="-122"/>
                <a:ea typeface="宋体" pitchFamily="2" charset="-122"/>
              </a:rPr>
              <a:t>     </a:t>
            </a:r>
            <a:r>
              <a:rPr lang="zh-CN" altLang="zh-CN" sz="2300" b="1" smtClean="0">
                <a:solidFill>
                  <a:srgbClr val="000000"/>
                </a:solidFill>
                <a:latin typeface="宋体" pitchFamily="2" charset="-122"/>
                <a:ea typeface="宋体" pitchFamily="2" charset="-122"/>
              </a:rPr>
              <a:t>一提到技术二字，人们的脑海中就会浮现出诸如“专业”“高深”“高品质”“精湛”“靠谱”等字眼，所以，如果我们走技术路线，则更容易获得用户认可。特别是一些创新型的技术，还会受到媒体的热捧。比如机器人一直是全人类的梦想，如果哪家公司能够在该领域取得突破性的进展，媒体就会争相报道，因为这些技术将推动社会的进步，媒体的特点决定了他们必将关注这件事。</a:t>
            </a:r>
          </a:p>
          <a:p>
            <a:pPr marL="0">
              <a:buFont typeface="Wingdings" pitchFamily="2" charset="2"/>
              <a:buNone/>
            </a:pPr>
            <a:r>
              <a:rPr lang="en-US" altLang="zh-CN" sz="2300" b="1" smtClean="0">
                <a:solidFill>
                  <a:srgbClr val="000000"/>
                </a:solidFill>
                <a:latin typeface="宋体" pitchFamily="2" charset="-122"/>
                <a:ea typeface="宋体" pitchFamily="2" charset="-122"/>
              </a:rPr>
              <a:t>    </a:t>
            </a:r>
            <a:r>
              <a:rPr lang="zh-CN" altLang="zh-CN" sz="2300" b="1" smtClean="0">
                <a:solidFill>
                  <a:srgbClr val="000000"/>
                </a:solidFill>
                <a:latin typeface="宋体" pitchFamily="2" charset="-122"/>
                <a:ea typeface="宋体" pitchFamily="2" charset="-122"/>
              </a:rPr>
              <a:t>此策略的关键是通过技术层面的东西去打动用户。所以其中提出的技术不能是伪技术，必须具有一定的先进性，能够真正帮助用户解决一些实际问题。而且在向用户描述时，不要过于高深，要用一些浅显易懂的语言和例子，让用户明白其大概原理，了解能够为他们带来什么。</a:t>
            </a:r>
          </a:p>
        </p:txBody>
      </p:sp>
    </p:spTree>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灯片编号占位符 5"/>
          <p:cNvSpPr>
            <a:spLocks noGrp="1" noChangeArrowheads="1"/>
          </p:cNvSpPr>
          <p:nvPr>
            <p:ph type="sldNum" sz="quarter" idx="12"/>
          </p:nvPr>
        </p:nvSpPr>
        <p:spPr>
          <a:noFill/>
          <a:ln>
            <a:headEnd/>
            <a:tailEnd/>
          </a:ln>
        </p:spPr>
        <p:txBody>
          <a:bodyPr/>
          <a:lstStyle/>
          <a:p>
            <a:fld id="{0213430A-A47F-417F-9D96-0E62D25C4349}" type="slidenum">
              <a:rPr lang="en-US" altLang="zh-CN" smtClean="0">
                <a:ea typeface="宋体" pitchFamily="2" charset="-122"/>
              </a:rPr>
              <a:pPr/>
              <a:t>58</a:t>
            </a:fld>
            <a:endParaRPr lang="en-US" altLang="zh-CN" smtClean="0">
              <a:ea typeface="宋体" pitchFamily="2" charset="-122"/>
            </a:endParaRPr>
          </a:p>
        </p:txBody>
      </p:sp>
      <p:sp>
        <p:nvSpPr>
          <p:cNvPr id="81923" name="Rectangle 2"/>
          <p:cNvSpPr>
            <a:spLocks noChangeArrowheads="1"/>
          </p:cNvSpPr>
          <p:nvPr>
            <p:ph type="title"/>
          </p:nvPr>
        </p:nvSpPr>
        <p:spPr/>
        <p:txBody>
          <a:bodyPr/>
          <a:lstStyle/>
          <a:p>
            <a:pPr eaLnBrk="1" hangingPunct="1"/>
            <a:r>
              <a:rPr lang="en-US" altLang="zh-CN" smtClean="0">
                <a:ea typeface="宋体" pitchFamily="2" charset="-122"/>
              </a:rPr>
              <a:t>6.4.3  </a:t>
            </a:r>
            <a:r>
              <a:rPr lang="zh-CN" altLang="en-US" smtClean="0">
                <a:ea typeface="宋体" pitchFamily="2" charset="-122"/>
              </a:rPr>
              <a:t>软文营销的策略</a:t>
            </a:r>
            <a:endParaRPr lang="zh-CN" altLang="zh-CN" smtClean="0">
              <a:ea typeface="宋体" pitchFamily="2" charset="-122"/>
            </a:endParaRPr>
          </a:p>
        </p:txBody>
      </p:sp>
      <p:sp>
        <p:nvSpPr>
          <p:cNvPr id="81924" name="Rectangle 3"/>
          <p:cNvSpPr>
            <a:spLocks noChangeArrowheads="1"/>
          </p:cNvSpPr>
          <p:nvPr>
            <p:ph idx="1"/>
          </p:nvPr>
        </p:nvSpPr>
        <p:spPr>
          <a:xfrm>
            <a:off x="304800" y="1371600"/>
            <a:ext cx="8458200" cy="4953000"/>
          </a:xfrm>
        </p:spPr>
        <p:txBody>
          <a:bodyPr/>
          <a:lstStyle/>
          <a:p>
            <a:pPr marL="0">
              <a:buFont typeface="Wingdings" pitchFamily="2" charset="2"/>
              <a:buNone/>
            </a:pPr>
            <a:r>
              <a:rPr lang="zh-CN" altLang="en-US" b="1" smtClean="0">
                <a:solidFill>
                  <a:srgbClr val="FF0000"/>
                </a:solidFill>
                <a:latin typeface="宋体" pitchFamily="2" charset="-122"/>
                <a:ea typeface="宋体" pitchFamily="2" charset="-122"/>
              </a:rPr>
              <a:t>（</a:t>
            </a:r>
            <a:r>
              <a:rPr lang="en-US" altLang="zh-CN" b="1" smtClean="0">
                <a:solidFill>
                  <a:srgbClr val="FF0000"/>
                </a:solidFill>
                <a:latin typeface="宋体" pitchFamily="2" charset="-122"/>
                <a:ea typeface="宋体" pitchFamily="2" charset="-122"/>
              </a:rPr>
              <a:t>5</a:t>
            </a:r>
            <a:r>
              <a:rPr lang="zh-CN" altLang="en-US" b="1" smtClean="0">
                <a:solidFill>
                  <a:srgbClr val="FF0000"/>
                </a:solidFill>
                <a:latin typeface="宋体" pitchFamily="2" charset="-122"/>
                <a:ea typeface="宋体" pitchFamily="2" charset="-122"/>
              </a:rPr>
              <a:t>）话题性策略  </a:t>
            </a:r>
            <a:endParaRPr lang="en-US" altLang="zh-CN" b="1" smtClean="0">
              <a:solidFill>
                <a:srgbClr val="FF0000"/>
              </a:solidFill>
              <a:latin typeface="宋体" pitchFamily="2" charset="-122"/>
              <a:ea typeface="宋体" pitchFamily="2" charset="-122"/>
            </a:endParaRPr>
          </a:p>
          <a:p>
            <a:pPr marL="0">
              <a:buFont typeface="Wingdings" pitchFamily="2" charset="2"/>
              <a:buNone/>
            </a:pPr>
            <a:r>
              <a:rPr lang="en-US" altLang="zh-CN" b="1" smtClean="0">
                <a:solidFill>
                  <a:srgbClr val="000000"/>
                </a:solidFill>
                <a:latin typeface="宋体" pitchFamily="2" charset="-122"/>
                <a:ea typeface="宋体" pitchFamily="2" charset="-122"/>
              </a:rPr>
              <a:t>    </a:t>
            </a:r>
            <a:r>
              <a:rPr lang="en-US" altLang="zh-CN" sz="2300" b="1" smtClean="0">
                <a:solidFill>
                  <a:srgbClr val="000000"/>
                </a:solidFill>
                <a:latin typeface="宋体" pitchFamily="2" charset="-122"/>
                <a:ea typeface="宋体" pitchFamily="2" charset="-122"/>
              </a:rPr>
              <a:t>话题是最容易在用户中引起口碑效应的策略，因为只有足够热的话题，用户之间才会自发地谈论与传播。想获得足够热的话题，比较好的方式有两个，一是围绕、结合社会热点制造话题，二是针对用户的喜好与需求引发争议。比如在2008年汶川地震时，王老吉捐款1亿元，在这个大的社会热点话题之下，制造了“封杀王老吉”这个具体的小话题，然后通过一系列的营销举措，把中国网民的爱国情绪和同胞情深渲染到了极致，一举确立了王老吉品牌非常积极和正面的形象。</a:t>
            </a:r>
          </a:p>
          <a:p>
            <a:pPr marL="0">
              <a:buFont typeface="Wingdings" pitchFamily="2" charset="2"/>
              <a:buNone/>
            </a:pPr>
            <a:r>
              <a:rPr lang="en-US" altLang="zh-CN" sz="2300" b="1" smtClean="0">
                <a:solidFill>
                  <a:srgbClr val="000000"/>
                </a:solidFill>
                <a:latin typeface="宋体" pitchFamily="2" charset="-122"/>
                <a:ea typeface="宋体" pitchFamily="2" charset="-122"/>
              </a:rPr>
              <a:t>    注意：制造话题时，要注意话题的可控性，特别是制造争议话题时，不能引发用户对产品的负面情绪，一定是对产品品牌做正面引导。</a:t>
            </a:r>
          </a:p>
        </p:txBody>
      </p:sp>
    </p:spTree>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灯片编号占位符 5"/>
          <p:cNvSpPr>
            <a:spLocks noGrp="1" noChangeArrowheads="1"/>
          </p:cNvSpPr>
          <p:nvPr>
            <p:ph type="sldNum" sz="quarter" idx="12"/>
          </p:nvPr>
        </p:nvSpPr>
        <p:spPr>
          <a:noFill/>
          <a:ln>
            <a:headEnd/>
            <a:tailEnd/>
          </a:ln>
        </p:spPr>
        <p:txBody>
          <a:bodyPr/>
          <a:lstStyle/>
          <a:p>
            <a:fld id="{49E1B4BC-B84E-44F6-9B8C-B95523367613}" type="slidenum">
              <a:rPr lang="en-US" altLang="zh-CN" smtClean="0">
                <a:ea typeface="宋体" pitchFamily="2" charset="-122"/>
              </a:rPr>
              <a:pPr/>
              <a:t>59</a:t>
            </a:fld>
            <a:endParaRPr lang="en-US" altLang="zh-CN" smtClean="0">
              <a:ea typeface="宋体" pitchFamily="2" charset="-122"/>
            </a:endParaRPr>
          </a:p>
        </p:txBody>
      </p:sp>
      <p:sp>
        <p:nvSpPr>
          <p:cNvPr id="82947" name="Rectangle 2"/>
          <p:cNvSpPr>
            <a:spLocks noChangeArrowheads="1"/>
          </p:cNvSpPr>
          <p:nvPr>
            <p:ph type="title"/>
          </p:nvPr>
        </p:nvSpPr>
        <p:spPr/>
        <p:txBody>
          <a:bodyPr/>
          <a:lstStyle/>
          <a:p>
            <a:pPr eaLnBrk="1" hangingPunct="1"/>
            <a:r>
              <a:rPr lang="en-US" altLang="zh-CN" smtClean="0">
                <a:ea typeface="宋体" pitchFamily="2" charset="-122"/>
              </a:rPr>
              <a:t>6.4.3  </a:t>
            </a:r>
            <a:r>
              <a:rPr lang="zh-CN" altLang="en-US" smtClean="0">
                <a:ea typeface="宋体" pitchFamily="2" charset="-122"/>
              </a:rPr>
              <a:t>软文营销的策略</a:t>
            </a:r>
            <a:endParaRPr lang="zh-CN" altLang="zh-CN" smtClean="0">
              <a:ea typeface="宋体" pitchFamily="2" charset="-122"/>
            </a:endParaRPr>
          </a:p>
        </p:txBody>
      </p:sp>
      <p:sp>
        <p:nvSpPr>
          <p:cNvPr id="82948" name="Rectangle 3"/>
          <p:cNvSpPr>
            <a:spLocks noChangeArrowheads="1"/>
          </p:cNvSpPr>
          <p:nvPr>
            <p:ph idx="1"/>
          </p:nvPr>
        </p:nvSpPr>
        <p:spPr>
          <a:xfrm>
            <a:off x="304800" y="1371600"/>
            <a:ext cx="8458200" cy="5209822"/>
          </a:xfrm>
        </p:spPr>
        <p:txBody>
          <a:bodyPr/>
          <a:lstStyle/>
          <a:p>
            <a:pPr marL="0">
              <a:buFont typeface="Wingdings" pitchFamily="2" charset="2"/>
              <a:buNone/>
            </a:pPr>
            <a:r>
              <a:rPr lang="zh-CN" altLang="en-US" b="1" dirty="0" smtClean="0">
                <a:solidFill>
                  <a:srgbClr val="FF0000"/>
                </a:solidFill>
                <a:latin typeface="宋体" pitchFamily="2" charset="-122"/>
                <a:ea typeface="宋体" pitchFamily="2" charset="-122"/>
              </a:rPr>
              <a:t>（</a:t>
            </a:r>
            <a:r>
              <a:rPr lang="en-US" altLang="zh-CN" b="1" dirty="0" smtClean="0">
                <a:solidFill>
                  <a:srgbClr val="FF0000"/>
                </a:solidFill>
                <a:latin typeface="宋体" pitchFamily="2" charset="-122"/>
                <a:ea typeface="宋体" pitchFamily="2" charset="-122"/>
              </a:rPr>
              <a:t>6</a:t>
            </a:r>
            <a:r>
              <a:rPr lang="zh-CN" altLang="en-US" b="1" dirty="0" smtClean="0">
                <a:solidFill>
                  <a:srgbClr val="FF0000"/>
                </a:solidFill>
                <a:latin typeface="宋体" pitchFamily="2" charset="-122"/>
                <a:ea typeface="宋体" pitchFamily="2" charset="-122"/>
              </a:rPr>
              <a:t>）权威性策略  </a:t>
            </a:r>
            <a:endParaRPr lang="en-US" altLang="zh-CN" b="1" dirty="0" smtClean="0">
              <a:solidFill>
                <a:srgbClr val="FF0000"/>
              </a:solidFill>
              <a:latin typeface="宋体" pitchFamily="2" charset="-122"/>
              <a:ea typeface="宋体" pitchFamily="2" charset="-122"/>
            </a:endParaRPr>
          </a:p>
          <a:p>
            <a:pPr marL="0">
              <a:buFont typeface="Wingdings" pitchFamily="2" charset="2"/>
              <a:buNone/>
            </a:pPr>
            <a:r>
              <a:rPr lang="en-US" altLang="zh-CN" b="1" dirty="0" smtClean="0">
                <a:solidFill>
                  <a:srgbClr val="000000"/>
                </a:solidFill>
                <a:latin typeface="宋体" pitchFamily="2" charset="-122"/>
                <a:ea typeface="宋体" pitchFamily="2" charset="-122"/>
              </a:rPr>
              <a:t>    </a:t>
            </a:r>
            <a:r>
              <a:rPr lang="zh-CN" altLang="en-US" sz="2300" b="1" dirty="0" smtClean="0">
                <a:solidFill>
                  <a:srgbClr val="000000"/>
                </a:solidFill>
                <a:latin typeface="宋体" pitchFamily="2" charset="-122"/>
                <a:ea typeface="宋体" pitchFamily="2" charset="-122"/>
              </a:rPr>
              <a:t>对于权威的东西，人们总会情不自禁地信服与顺从，因为在我们刚出生时，对权威的敬重感就已经深深根植于我们心中。所以树立权威，是软文营销的一个策略。比如大公司生产的产品，我们会不假思索地肯定其品质；对于大商场销售的产品，我们也从不怀疑可能会是假货。</a:t>
            </a:r>
          </a:p>
          <a:p>
            <a:pPr marL="0">
              <a:buNone/>
            </a:pPr>
            <a:r>
              <a:rPr lang="zh-CN" altLang="en-US" sz="2300" b="1" dirty="0" smtClean="0">
                <a:solidFill>
                  <a:srgbClr val="000000"/>
                </a:solidFill>
                <a:latin typeface="宋体" pitchFamily="2" charset="-122"/>
                <a:ea typeface="宋体" pitchFamily="2" charset="-122"/>
              </a:rPr>
              <a:t>    可以围绕产品打造权威。比如产品的技术特别先进、品质特别好，都可以奠定权威地位。著名杀毒软件卡巴斯基，在进入中国市场初期，就是先通过技术打造其产品的权威性，以此快速奠定了其在中国市场的地位，获得了用户的认可。</a:t>
            </a:r>
          </a:p>
          <a:p>
            <a:pPr marL="0">
              <a:buNone/>
            </a:pPr>
            <a:r>
              <a:rPr lang="en-US" altLang="zh-CN" sz="2300" b="1" dirty="0" smtClean="0">
                <a:solidFill>
                  <a:srgbClr val="000000"/>
                </a:solidFill>
                <a:latin typeface="宋体" pitchFamily="2" charset="-122"/>
                <a:ea typeface="宋体" pitchFamily="2" charset="-122"/>
              </a:rPr>
              <a:t>    </a:t>
            </a:r>
            <a:r>
              <a:rPr lang="zh-CN" altLang="en-US" sz="2300" b="1" dirty="0" smtClean="0">
                <a:solidFill>
                  <a:srgbClr val="000000"/>
                </a:solidFill>
                <a:latin typeface="宋体" pitchFamily="2" charset="-122"/>
                <a:ea typeface="宋体" pitchFamily="2" charset="-122"/>
              </a:rPr>
              <a:t>除了企业和产品外，还可以通过人打造权威。比如“创新工场”虽然是一家新公司，但是由于其是由前谷歌公司全球副总裁兼大中华区总裁李开复先生创建的，所以没有人敢轻视它，因为李开复老师的权威性不容置疑。</a:t>
            </a:r>
            <a:endParaRPr lang="en-US" altLang="zh-CN" sz="2300" b="1" dirty="0" smtClean="0">
              <a:solidFill>
                <a:srgbClr val="000000"/>
              </a:solidFill>
              <a:latin typeface="宋体" pitchFamily="2" charset="-122"/>
              <a:ea typeface="宋体" pitchFamily="2" charset="-122"/>
            </a:endParaRPr>
          </a:p>
          <a:p>
            <a:pPr marL="0">
              <a:buFont typeface="Wingdings" pitchFamily="2" charset="2"/>
              <a:buNone/>
            </a:pPr>
            <a:endParaRPr lang="zh-CN" altLang="en-US" sz="2300" b="1" dirty="0" smtClean="0">
              <a:solidFill>
                <a:srgbClr val="000000"/>
              </a:solidFill>
              <a:latin typeface="宋体" pitchFamily="2" charset="-122"/>
              <a:ea typeface="宋体" pitchFamily="2" charset="-122"/>
            </a:endParaRPr>
          </a:p>
          <a:p>
            <a:pPr marL="0">
              <a:buFont typeface="Wingdings" pitchFamily="2" charset="2"/>
              <a:buNone/>
            </a:pPr>
            <a:endParaRPr lang="zh-CN" altLang="en-US" sz="2300" b="1" dirty="0" smtClean="0">
              <a:solidFill>
                <a:srgbClr val="000000"/>
              </a:solidFill>
              <a:latin typeface="宋体" pitchFamily="2" charset="-122"/>
              <a:ea typeface="宋体" pitchFamily="2" charset="-122"/>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noChangeArrowheads="1"/>
          </p:cNvSpPr>
          <p:nvPr>
            <p:ph type="title"/>
          </p:nvPr>
        </p:nvSpPr>
        <p:spPr>
          <a:xfrm>
            <a:off x="2590800" y="257175"/>
            <a:ext cx="6300788" cy="603250"/>
          </a:xfrm>
        </p:spPr>
        <p:txBody>
          <a:bodyPr/>
          <a:lstStyle/>
          <a:p>
            <a:r>
              <a:rPr lang="en-US" altLang="zh-CN" smtClean="0">
                <a:ea typeface="宋体" pitchFamily="2" charset="-122"/>
              </a:rPr>
              <a:t>6.1.1</a:t>
            </a:r>
            <a:r>
              <a:rPr lang="zh-CN" altLang="en-US" smtClean="0">
                <a:ea typeface="宋体" pitchFamily="2" charset="-122"/>
              </a:rPr>
              <a:t>网络营销的概念</a:t>
            </a:r>
            <a:endParaRPr lang="zh-CN" altLang="zh-CN" smtClean="0">
              <a:ea typeface="宋体" pitchFamily="2" charset="-122"/>
            </a:endParaRPr>
          </a:p>
        </p:txBody>
      </p:sp>
      <p:sp>
        <p:nvSpPr>
          <p:cNvPr id="28675" name="内容占位符 2"/>
          <p:cNvSpPr>
            <a:spLocks noGrp="1" noChangeArrowheads="1"/>
          </p:cNvSpPr>
          <p:nvPr>
            <p:ph idx="1"/>
          </p:nvPr>
        </p:nvSpPr>
        <p:spPr/>
        <p:txBody>
          <a:bodyPr/>
          <a:lstStyle/>
          <a:p>
            <a:pPr>
              <a:buFont typeface="Wingdings" pitchFamily="2" charset="2"/>
              <a:buNone/>
            </a:pPr>
            <a:r>
              <a:rPr lang="en-US" altLang="zh-CN" b="1" smtClean="0">
                <a:solidFill>
                  <a:srgbClr val="FF0000"/>
                </a:solidFill>
                <a:ea typeface="宋体" pitchFamily="2" charset="-122"/>
              </a:rPr>
              <a:t>（1）</a:t>
            </a:r>
            <a:r>
              <a:rPr lang="zh-CN" altLang="zh-CN" b="1" smtClean="0">
                <a:solidFill>
                  <a:srgbClr val="FF0000"/>
                </a:solidFill>
                <a:ea typeface="宋体" pitchFamily="2" charset="-122"/>
              </a:rPr>
              <a:t>网络营销不是孤立存在的</a:t>
            </a:r>
          </a:p>
          <a:p>
            <a:pPr>
              <a:buFont typeface="Wingdings" pitchFamily="2" charset="2"/>
              <a:buNone/>
            </a:pPr>
            <a:r>
              <a:rPr lang="en-US" altLang="zh-CN" b="1" smtClean="0">
                <a:solidFill>
                  <a:srgbClr val="000000"/>
                </a:solidFill>
                <a:ea typeface="宋体" pitchFamily="2" charset="-122"/>
              </a:rPr>
              <a:t>            </a:t>
            </a:r>
            <a:r>
              <a:rPr lang="zh-CN" altLang="zh-CN" b="1" smtClean="0">
                <a:solidFill>
                  <a:srgbClr val="000000"/>
                </a:solidFill>
                <a:ea typeface="宋体" pitchFamily="2" charset="-122"/>
              </a:rPr>
              <a:t>网络营销是企业整体营销战略的一个组成部分。网络营销活动不可能脱离企业面临的整体营销环境而独立存在，传统营销的一些基础理论和规律仍然发挥着作用。在某种程度上，网络营销理论是传统营销理论在互联网环境中的应用和发展。对于不同的企业，网络营销所处的地位有所不同，以经营网络服务产品为主的网络公司，更加注重于网络营销策略；而在传统的工商企业中，网络营销通常是处于辅助地位。由此，可以看出，网络营销与传统市场营销策略之间并没有冲突，是相辅相成的关系。但由于网络营销依赖互联网应用环境，具有自身的特点，因而有相对独立的理论和方法体系。在企业营销实践中，往往是传统营销和网络营销并存的。</a:t>
            </a:r>
          </a:p>
        </p:txBody>
      </p:sp>
      <p:sp>
        <p:nvSpPr>
          <p:cNvPr id="28676" name="幻灯片编号占位符 5"/>
          <p:cNvSpPr>
            <a:spLocks noGrp="1" noChangeArrowheads="1"/>
          </p:cNvSpPr>
          <p:nvPr>
            <p:ph type="sldNum" sz="quarter" idx="12"/>
          </p:nvPr>
        </p:nvSpPr>
        <p:spPr>
          <a:noFill/>
          <a:ln>
            <a:headEnd/>
            <a:tailEnd/>
          </a:ln>
        </p:spPr>
        <p:txBody>
          <a:bodyPr/>
          <a:lstStyle/>
          <a:p>
            <a:fld id="{0C07A23B-3732-4A00-944F-5814B6C54D5C}" type="slidenum">
              <a:rPr lang="en-US" altLang="zh-CN" smtClean="0">
                <a:ea typeface="宋体" pitchFamily="2" charset="-122"/>
              </a:rPr>
              <a:pPr/>
              <a:t>6</a:t>
            </a:fld>
            <a:endParaRPr lang="en-US" altLang="zh-CN" smtClean="0">
              <a:ea typeface="宋体" pitchFamily="2" charset="-122"/>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3"/>
          <p:cNvSpPr>
            <a:spLocks noChangeShapeType="1"/>
          </p:cNvSpPr>
          <p:nvPr/>
        </p:nvSpPr>
        <p:spPr bwMode="auto">
          <a:xfrm>
            <a:off x="1601788" y="2359025"/>
            <a:ext cx="5942012" cy="3175"/>
          </a:xfrm>
          <a:prstGeom prst="line">
            <a:avLst/>
          </a:prstGeom>
          <a:noFill/>
          <a:ln w="25400">
            <a:solidFill>
              <a:srgbClr val="5F5F5F"/>
            </a:solidFill>
            <a:prstDash val="sysDot"/>
            <a:round/>
            <a:headEnd/>
            <a:tailEnd type="oval" w="med" len="med"/>
          </a:ln>
        </p:spPr>
        <p:txBody>
          <a:bodyPr wrap="none" anchor="ctr"/>
          <a:lstStyle/>
          <a:p>
            <a:pPr eaLnBrk="0" hangingPunct="0">
              <a:defRPr/>
            </a:pPr>
            <a:endParaRPr lang="zh-CN" altLang="en-US">
              <a:solidFill>
                <a:srgbClr val="4D4D4D"/>
              </a:solidFill>
              <a:latin typeface="Arial" charset="0"/>
              <a:ea typeface="+mn-ea"/>
            </a:endParaRPr>
          </a:p>
        </p:txBody>
      </p:sp>
      <p:grpSp>
        <p:nvGrpSpPr>
          <p:cNvPr id="84995" name="Group 4"/>
          <p:cNvGrpSpPr>
            <a:grpSpLocks/>
          </p:cNvGrpSpPr>
          <p:nvPr/>
        </p:nvGrpSpPr>
        <p:grpSpPr bwMode="auto">
          <a:xfrm>
            <a:off x="1357313" y="2252663"/>
            <a:ext cx="180975" cy="180975"/>
            <a:chOff x="0" y="0"/>
            <a:chExt cx="115" cy="115"/>
          </a:xfrm>
        </p:grpSpPr>
        <p:sp>
          <p:nvSpPr>
            <p:cNvPr id="85008" name="AutoShape 5"/>
            <p:cNvSpPr>
              <a:spLocks noChangeArrowheads="1"/>
            </p:cNvSpPr>
            <p:nvPr/>
          </p:nvSpPr>
          <p:spPr bwMode="auto">
            <a:xfrm rot="2700000">
              <a:off x="0" y="0"/>
              <a:ext cx="115" cy="115"/>
            </a:xfrm>
            <a:prstGeom prst="rtTriangle">
              <a:avLst/>
            </a:prstGeom>
            <a:solidFill>
              <a:srgbClr val="808080"/>
            </a:solidFill>
            <a:ln w="9525">
              <a:noFill/>
              <a:miter lim="800000"/>
              <a:headEnd/>
              <a:tailEnd/>
            </a:ln>
          </p:spPr>
          <p:txBody>
            <a:bodyPr wrap="none" anchor="ctr"/>
            <a:lstStyle/>
            <a:p>
              <a:pPr>
                <a:buFont typeface="Arial" pitchFamily="34" charset="0"/>
                <a:buNone/>
              </a:pPr>
              <a:endParaRPr lang="zh-CN" altLang="en-US" sz="2800">
                <a:solidFill>
                  <a:srgbClr val="4D4D4D"/>
                </a:solidFill>
              </a:endParaRPr>
            </a:p>
          </p:txBody>
        </p:sp>
        <p:sp>
          <p:nvSpPr>
            <p:cNvPr id="85009" name="AutoShape 6"/>
            <p:cNvSpPr>
              <a:spLocks noChangeArrowheads="1"/>
            </p:cNvSpPr>
            <p:nvPr/>
          </p:nvSpPr>
          <p:spPr bwMode="auto">
            <a:xfrm rot="18900000" flipH="1">
              <a:off x="0" y="0"/>
              <a:ext cx="115" cy="115"/>
            </a:xfrm>
            <a:prstGeom prst="rtTriangle">
              <a:avLst/>
            </a:prstGeom>
            <a:solidFill>
              <a:schemeClr val="hlink"/>
            </a:solidFill>
            <a:ln w="9525">
              <a:noFill/>
              <a:miter lim="800000"/>
              <a:headEnd/>
              <a:tailEnd/>
            </a:ln>
          </p:spPr>
          <p:txBody>
            <a:bodyPr wrap="none" anchor="ctr"/>
            <a:lstStyle/>
            <a:p>
              <a:pPr>
                <a:buFont typeface="Arial" pitchFamily="34" charset="0"/>
                <a:buNone/>
              </a:pPr>
              <a:endParaRPr lang="zh-CN" altLang="en-US" sz="2800">
                <a:solidFill>
                  <a:srgbClr val="4D4D4D"/>
                </a:solidFill>
              </a:endParaRPr>
            </a:p>
          </p:txBody>
        </p:sp>
      </p:grpSp>
      <p:sp>
        <p:nvSpPr>
          <p:cNvPr id="6" name="Text Box 7"/>
          <p:cNvSpPr txBox="1">
            <a:spLocks noChangeArrowheads="1"/>
          </p:cNvSpPr>
          <p:nvPr/>
        </p:nvSpPr>
        <p:spPr bwMode="auto">
          <a:xfrm>
            <a:off x="1676400" y="1905000"/>
            <a:ext cx="3317875" cy="369888"/>
          </a:xfrm>
          <a:prstGeom prst="rect">
            <a:avLst/>
          </a:prstGeom>
          <a:noFill/>
          <a:ln w="9525">
            <a:noFill/>
            <a:miter lim="800000"/>
            <a:headEnd/>
            <a:tailEnd/>
          </a:ln>
        </p:spPr>
        <p:txBody>
          <a:bodyPr wrap="none">
            <a:spAutoFit/>
          </a:bodyPr>
          <a:lstStyle/>
          <a:p>
            <a:pPr eaLnBrk="0" hangingPunct="0">
              <a:buFont typeface="Arial" pitchFamily="34" charset="0"/>
              <a:buNone/>
              <a:defRPr/>
            </a:pPr>
            <a:r>
              <a:rPr lang="en-US" altLang="zh-CN" dirty="0">
                <a:solidFill>
                  <a:srgbClr val="4D4D4D"/>
                </a:solidFill>
                <a:latin typeface="Arial" charset="0"/>
                <a:ea typeface="+mn-ea"/>
              </a:rPr>
              <a:t>6.5.1</a:t>
            </a:r>
            <a:r>
              <a:rPr lang="zh-CN" altLang="en-US" dirty="0">
                <a:solidFill>
                  <a:srgbClr val="4D4D4D"/>
                </a:solidFill>
                <a:latin typeface="Arial" charset="0"/>
                <a:ea typeface="+mn-ea"/>
              </a:rPr>
              <a:t> 二维码营销的概念与功能</a:t>
            </a:r>
          </a:p>
        </p:txBody>
      </p:sp>
      <p:sp>
        <p:nvSpPr>
          <p:cNvPr id="7" name="Line 8"/>
          <p:cNvSpPr>
            <a:spLocks noChangeShapeType="1"/>
          </p:cNvSpPr>
          <p:nvPr/>
        </p:nvSpPr>
        <p:spPr bwMode="auto">
          <a:xfrm>
            <a:off x="1601788" y="3273425"/>
            <a:ext cx="6018212" cy="3175"/>
          </a:xfrm>
          <a:prstGeom prst="line">
            <a:avLst/>
          </a:prstGeom>
          <a:noFill/>
          <a:ln w="25400">
            <a:solidFill>
              <a:srgbClr val="5F5F5F"/>
            </a:solidFill>
            <a:prstDash val="sysDot"/>
            <a:round/>
            <a:headEnd/>
            <a:tailEnd type="oval" w="med" len="med"/>
          </a:ln>
        </p:spPr>
        <p:txBody>
          <a:bodyPr wrap="none" anchor="ctr"/>
          <a:lstStyle/>
          <a:p>
            <a:pPr eaLnBrk="0" hangingPunct="0">
              <a:defRPr/>
            </a:pPr>
            <a:endParaRPr lang="zh-CN" altLang="en-US">
              <a:solidFill>
                <a:srgbClr val="4D4D4D"/>
              </a:solidFill>
              <a:latin typeface="Arial" charset="0"/>
              <a:ea typeface="+mn-ea"/>
            </a:endParaRPr>
          </a:p>
        </p:txBody>
      </p:sp>
      <p:grpSp>
        <p:nvGrpSpPr>
          <p:cNvPr id="84998" name="Group 9"/>
          <p:cNvGrpSpPr>
            <a:grpSpLocks/>
          </p:cNvGrpSpPr>
          <p:nvPr/>
        </p:nvGrpSpPr>
        <p:grpSpPr bwMode="auto">
          <a:xfrm>
            <a:off x="1357313" y="3167063"/>
            <a:ext cx="180975" cy="180975"/>
            <a:chOff x="0" y="0"/>
            <a:chExt cx="115" cy="115"/>
          </a:xfrm>
        </p:grpSpPr>
        <p:sp>
          <p:nvSpPr>
            <p:cNvPr id="85006" name="AutoShape 10"/>
            <p:cNvSpPr>
              <a:spLocks noChangeArrowheads="1"/>
            </p:cNvSpPr>
            <p:nvPr/>
          </p:nvSpPr>
          <p:spPr bwMode="auto">
            <a:xfrm rot="2700000">
              <a:off x="0" y="0"/>
              <a:ext cx="115" cy="115"/>
            </a:xfrm>
            <a:prstGeom prst="rtTriangle">
              <a:avLst/>
            </a:prstGeom>
            <a:solidFill>
              <a:srgbClr val="808080"/>
            </a:solidFill>
            <a:ln w="9525">
              <a:noFill/>
              <a:miter lim="800000"/>
              <a:headEnd/>
              <a:tailEnd/>
            </a:ln>
          </p:spPr>
          <p:txBody>
            <a:bodyPr wrap="none" anchor="ctr"/>
            <a:lstStyle/>
            <a:p>
              <a:pPr>
                <a:buFont typeface="Arial" pitchFamily="34" charset="0"/>
                <a:buNone/>
              </a:pPr>
              <a:endParaRPr lang="zh-CN" altLang="en-US" sz="2800">
                <a:solidFill>
                  <a:srgbClr val="4D4D4D"/>
                </a:solidFill>
              </a:endParaRPr>
            </a:p>
          </p:txBody>
        </p:sp>
        <p:sp>
          <p:nvSpPr>
            <p:cNvPr id="85007" name="AutoShape 11"/>
            <p:cNvSpPr>
              <a:spLocks noChangeArrowheads="1"/>
            </p:cNvSpPr>
            <p:nvPr/>
          </p:nvSpPr>
          <p:spPr bwMode="auto">
            <a:xfrm rot="18900000" flipH="1">
              <a:off x="0" y="0"/>
              <a:ext cx="115" cy="115"/>
            </a:xfrm>
            <a:prstGeom prst="rtTriangle">
              <a:avLst/>
            </a:prstGeom>
            <a:solidFill>
              <a:schemeClr val="folHlink"/>
            </a:solidFill>
            <a:ln w="9525">
              <a:noFill/>
              <a:miter lim="800000"/>
              <a:headEnd/>
              <a:tailEnd/>
            </a:ln>
          </p:spPr>
          <p:txBody>
            <a:bodyPr wrap="none" anchor="ctr"/>
            <a:lstStyle/>
            <a:p>
              <a:pPr>
                <a:buFont typeface="Arial" pitchFamily="34" charset="0"/>
                <a:buNone/>
              </a:pPr>
              <a:endParaRPr lang="zh-CN" altLang="en-US" sz="2800">
                <a:solidFill>
                  <a:srgbClr val="4D4D4D"/>
                </a:solidFill>
              </a:endParaRPr>
            </a:p>
          </p:txBody>
        </p:sp>
      </p:grpSp>
      <p:sp>
        <p:nvSpPr>
          <p:cNvPr id="11" name="Text Box 12"/>
          <p:cNvSpPr txBox="1">
            <a:spLocks noChangeArrowheads="1"/>
          </p:cNvSpPr>
          <p:nvPr/>
        </p:nvSpPr>
        <p:spPr bwMode="auto">
          <a:xfrm>
            <a:off x="1676400" y="2819400"/>
            <a:ext cx="2620963" cy="369888"/>
          </a:xfrm>
          <a:prstGeom prst="rect">
            <a:avLst/>
          </a:prstGeom>
          <a:noFill/>
          <a:ln w="9525">
            <a:noFill/>
            <a:miter lim="800000"/>
            <a:headEnd/>
            <a:tailEnd/>
          </a:ln>
        </p:spPr>
        <p:txBody>
          <a:bodyPr wrap="none">
            <a:spAutoFit/>
          </a:bodyPr>
          <a:lstStyle/>
          <a:p>
            <a:pPr eaLnBrk="0" hangingPunct="0">
              <a:buFont typeface="Arial" pitchFamily="34" charset="0"/>
              <a:buNone/>
              <a:defRPr/>
            </a:pPr>
            <a:r>
              <a:rPr lang="en-US" altLang="zh-CN" dirty="0">
                <a:solidFill>
                  <a:srgbClr val="4D4D4D"/>
                </a:solidFill>
                <a:latin typeface="Arial" charset="0"/>
                <a:ea typeface="+mn-ea"/>
              </a:rPr>
              <a:t>6.5.2 </a:t>
            </a:r>
            <a:r>
              <a:rPr lang="zh-CN" altLang="en-US" dirty="0">
                <a:solidFill>
                  <a:srgbClr val="4D4D4D"/>
                </a:solidFill>
                <a:latin typeface="Arial" charset="0"/>
                <a:ea typeface="+mn-ea"/>
              </a:rPr>
              <a:t>二维码营销的生成</a:t>
            </a:r>
          </a:p>
        </p:txBody>
      </p:sp>
      <p:sp>
        <p:nvSpPr>
          <p:cNvPr id="12" name="Line 13"/>
          <p:cNvSpPr>
            <a:spLocks noChangeShapeType="1"/>
          </p:cNvSpPr>
          <p:nvPr/>
        </p:nvSpPr>
        <p:spPr bwMode="auto">
          <a:xfrm>
            <a:off x="1601788" y="4191000"/>
            <a:ext cx="6018212" cy="0"/>
          </a:xfrm>
          <a:prstGeom prst="line">
            <a:avLst/>
          </a:prstGeom>
          <a:noFill/>
          <a:ln w="25400">
            <a:solidFill>
              <a:srgbClr val="5F5F5F"/>
            </a:solidFill>
            <a:prstDash val="sysDot"/>
            <a:round/>
            <a:headEnd/>
            <a:tailEnd type="oval" w="med" len="med"/>
          </a:ln>
        </p:spPr>
        <p:txBody>
          <a:bodyPr wrap="none" anchor="ctr"/>
          <a:lstStyle/>
          <a:p>
            <a:pPr eaLnBrk="0" hangingPunct="0">
              <a:defRPr/>
            </a:pPr>
            <a:endParaRPr lang="zh-CN" altLang="en-US">
              <a:solidFill>
                <a:srgbClr val="4D4D4D"/>
              </a:solidFill>
              <a:latin typeface="Arial" charset="0"/>
              <a:ea typeface="+mn-ea"/>
            </a:endParaRPr>
          </a:p>
        </p:txBody>
      </p:sp>
      <p:grpSp>
        <p:nvGrpSpPr>
          <p:cNvPr id="85001" name="Group 14"/>
          <p:cNvGrpSpPr>
            <a:grpSpLocks/>
          </p:cNvGrpSpPr>
          <p:nvPr/>
        </p:nvGrpSpPr>
        <p:grpSpPr bwMode="auto">
          <a:xfrm>
            <a:off x="1357313" y="4084638"/>
            <a:ext cx="180975" cy="180975"/>
            <a:chOff x="0" y="0"/>
            <a:chExt cx="115" cy="115"/>
          </a:xfrm>
        </p:grpSpPr>
        <p:sp>
          <p:nvSpPr>
            <p:cNvPr id="85004" name="AutoShape 15"/>
            <p:cNvSpPr>
              <a:spLocks noChangeArrowheads="1"/>
            </p:cNvSpPr>
            <p:nvPr/>
          </p:nvSpPr>
          <p:spPr bwMode="auto">
            <a:xfrm rot="2700000">
              <a:off x="0" y="0"/>
              <a:ext cx="115" cy="115"/>
            </a:xfrm>
            <a:prstGeom prst="rtTriangle">
              <a:avLst/>
            </a:prstGeom>
            <a:solidFill>
              <a:srgbClr val="808080"/>
            </a:solidFill>
            <a:ln w="9525">
              <a:noFill/>
              <a:miter lim="800000"/>
              <a:headEnd/>
              <a:tailEnd/>
            </a:ln>
          </p:spPr>
          <p:txBody>
            <a:bodyPr wrap="none" anchor="ctr"/>
            <a:lstStyle/>
            <a:p>
              <a:pPr>
                <a:buFont typeface="Arial" pitchFamily="34" charset="0"/>
                <a:buNone/>
              </a:pPr>
              <a:endParaRPr lang="zh-CN" altLang="en-US" sz="2800">
                <a:solidFill>
                  <a:srgbClr val="4D4D4D"/>
                </a:solidFill>
              </a:endParaRPr>
            </a:p>
          </p:txBody>
        </p:sp>
        <p:sp>
          <p:nvSpPr>
            <p:cNvPr id="85005" name="AutoShape 16"/>
            <p:cNvSpPr>
              <a:spLocks noChangeArrowheads="1"/>
            </p:cNvSpPr>
            <p:nvPr/>
          </p:nvSpPr>
          <p:spPr bwMode="auto">
            <a:xfrm rot="18900000" flipH="1">
              <a:off x="0" y="0"/>
              <a:ext cx="115" cy="115"/>
            </a:xfrm>
            <a:prstGeom prst="rtTriangle">
              <a:avLst/>
            </a:prstGeom>
            <a:solidFill>
              <a:schemeClr val="accent2"/>
            </a:solidFill>
            <a:ln w="9525">
              <a:noFill/>
              <a:miter lim="800000"/>
              <a:headEnd/>
              <a:tailEnd/>
            </a:ln>
          </p:spPr>
          <p:txBody>
            <a:bodyPr wrap="none" anchor="ctr"/>
            <a:lstStyle/>
            <a:p>
              <a:pPr>
                <a:buFont typeface="Arial" pitchFamily="34" charset="0"/>
                <a:buNone/>
              </a:pPr>
              <a:endParaRPr lang="zh-CN" altLang="en-US" sz="2800">
                <a:solidFill>
                  <a:srgbClr val="4D4D4D"/>
                </a:solidFill>
              </a:endParaRPr>
            </a:p>
          </p:txBody>
        </p:sp>
      </p:grpSp>
      <p:sp>
        <p:nvSpPr>
          <p:cNvPr id="16" name="Text Box 17"/>
          <p:cNvSpPr txBox="1">
            <a:spLocks noChangeArrowheads="1"/>
          </p:cNvSpPr>
          <p:nvPr/>
        </p:nvSpPr>
        <p:spPr bwMode="auto">
          <a:xfrm>
            <a:off x="1676400" y="3733800"/>
            <a:ext cx="2620963" cy="369888"/>
          </a:xfrm>
          <a:prstGeom prst="rect">
            <a:avLst/>
          </a:prstGeom>
          <a:noFill/>
          <a:ln w="9525">
            <a:noFill/>
            <a:miter lim="800000"/>
            <a:headEnd/>
            <a:tailEnd/>
          </a:ln>
        </p:spPr>
        <p:txBody>
          <a:bodyPr wrap="none">
            <a:spAutoFit/>
          </a:bodyPr>
          <a:lstStyle/>
          <a:p>
            <a:pPr eaLnBrk="0" hangingPunct="0">
              <a:buFont typeface="Arial" pitchFamily="34" charset="0"/>
              <a:buNone/>
              <a:defRPr/>
            </a:pPr>
            <a:r>
              <a:rPr lang="en-US" altLang="zh-CN" dirty="0">
                <a:solidFill>
                  <a:srgbClr val="4D4D4D"/>
                </a:solidFill>
                <a:latin typeface="Arial" charset="0"/>
                <a:ea typeface="+mn-ea"/>
              </a:rPr>
              <a:t>6.5.3 </a:t>
            </a:r>
            <a:r>
              <a:rPr lang="zh-CN" altLang="en-US" dirty="0">
                <a:solidFill>
                  <a:srgbClr val="4D4D4D"/>
                </a:solidFill>
                <a:latin typeface="Arial" charset="0"/>
                <a:ea typeface="+mn-ea"/>
              </a:rPr>
              <a:t>二维码营销的应用</a:t>
            </a:r>
          </a:p>
        </p:txBody>
      </p:sp>
      <p:sp>
        <p:nvSpPr>
          <p:cNvPr id="22" name="Rectangle 2"/>
          <p:cNvSpPr txBox="1">
            <a:spLocks noChangeArrowheads="1"/>
          </p:cNvSpPr>
          <p:nvPr/>
        </p:nvSpPr>
        <p:spPr bwMode="auto">
          <a:xfrm>
            <a:off x="2590800" y="228600"/>
            <a:ext cx="6300788" cy="603250"/>
          </a:xfrm>
          <a:prstGeom prst="rect">
            <a:avLst/>
          </a:prstGeom>
          <a:noFill/>
          <a:ln w="9525">
            <a:noFill/>
            <a:miter lim="800000"/>
            <a:headEnd/>
            <a:tailEnd/>
          </a:ln>
        </p:spPr>
        <p:txBody>
          <a:bodyPr anchor="ctr"/>
          <a:lstStyle/>
          <a:p>
            <a:pPr>
              <a:defRPr/>
            </a:pPr>
            <a:r>
              <a:rPr lang="en-US" altLang="zh-CN" sz="3200" kern="0" dirty="0">
                <a:solidFill>
                  <a:srgbClr val="FFFFFF"/>
                </a:solidFill>
                <a:latin typeface="Arial"/>
                <a:ea typeface="宋体" pitchFamily="2" charset="-122"/>
              </a:rPr>
              <a:t>6</a:t>
            </a:r>
            <a:r>
              <a:rPr lang="zh-CN" altLang="en-US" sz="3200" kern="0" dirty="0">
                <a:solidFill>
                  <a:srgbClr val="FFFFFF"/>
                </a:solidFill>
                <a:latin typeface="Arial"/>
                <a:ea typeface="宋体" pitchFamily="2" charset="-122"/>
              </a:rPr>
              <a:t>.</a:t>
            </a:r>
            <a:r>
              <a:rPr lang="en-US" altLang="zh-CN" sz="3200" kern="0" dirty="0">
                <a:solidFill>
                  <a:srgbClr val="FFFFFF"/>
                </a:solidFill>
                <a:latin typeface="Arial"/>
                <a:ea typeface="宋体" pitchFamily="2" charset="-122"/>
              </a:rPr>
              <a:t>5</a:t>
            </a:r>
            <a:r>
              <a:rPr lang="zh-CN" altLang="en-US" sz="3200" kern="0" dirty="0">
                <a:solidFill>
                  <a:srgbClr val="FFFFFF"/>
                </a:solidFill>
                <a:latin typeface="Arial"/>
                <a:ea typeface="宋体" pitchFamily="2" charset="-122"/>
              </a:rPr>
              <a:t> 二维码营销</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灯片编号占位符 5"/>
          <p:cNvSpPr>
            <a:spLocks noGrp="1" noChangeArrowheads="1"/>
          </p:cNvSpPr>
          <p:nvPr>
            <p:ph type="sldNum" sz="quarter" idx="12"/>
          </p:nvPr>
        </p:nvSpPr>
        <p:spPr>
          <a:noFill/>
          <a:ln>
            <a:headEnd/>
            <a:tailEnd/>
          </a:ln>
        </p:spPr>
        <p:txBody>
          <a:bodyPr/>
          <a:lstStyle/>
          <a:p>
            <a:fld id="{37ED954A-54D9-415C-9B62-FD0EF1E1B61B}" type="slidenum">
              <a:rPr lang="en-US" altLang="zh-CN" smtClean="0">
                <a:ea typeface="宋体" pitchFamily="2" charset="-122"/>
              </a:rPr>
              <a:pPr/>
              <a:t>61</a:t>
            </a:fld>
            <a:endParaRPr lang="en-US" altLang="zh-CN" smtClean="0">
              <a:ea typeface="宋体" pitchFamily="2" charset="-122"/>
            </a:endParaRPr>
          </a:p>
        </p:txBody>
      </p:sp>
      <p:sp>
        <p:nvSpPr>
          <p:cNvPr id="86019" name="Rectangle 2"/>
          <p:cNvSpPr>
            <a:spLocks noChangeArrowheads="1"/>
          </p:cNvSpPr>
          <p:nvPr>
            <p:ph type="title"/>
          </p:nvPr>
        </p:nvSpPr>
        <p:spPr/>
        <p:txBody>
          <a:bodyPr/>
          <a:lstStyle/>
          <a:p>
            <a:pPr eaLnBrk="1" hangingPunct="1"/>
            <a:r>
              <a:rPr lang="en-US" altLang="zh-CN" smtClean="0">
                <a:ea typeface="宋体" pitchFamily="2" charset="-122"/>
              </a:rPr>
              <a:t>6.5.1  </a:t>
            </a:r>
            <a:r>
              <a:rPr lang="zh-CN" altLang="en-US" smtClean="0">
                <a:ea typeface="宋体" pitchFamily="2" charset="-122"/>
              </a:rPr>
              <a:t>二维码营销的概念与功能</a:t>
            </a:r>
            <a:endParaRPr lang="zh-CN" altLang="zh-CN" smtClean="0">
              <a:ea typeface="宋体" pitchFamily="2" charset="-122"/>
            </a:endParaRPr>
          </a:p>
        </p:txBody>
      </p:sp>
      <p:sp>
        <p:nvSpPr>
          <p:cNvPr id="86020" name="Rectangle 3"/>
          <p:cNvSpPr>
            <a:spLocks noChangeArrowheads="1"/>
          </p:cNvSpPr>
          <p:nvPr>
            <p:ph idx="1"/>
          </p:nvPr>
        </p:nvSpPr>
        <p:spPr>
          <a:xfrm>
            <a:off x="304800" y="1371600"/>
            <a:ext cx="8610600" cy="5181600"/>
          </a:xfrm>
        </p:spPr>
        <p:txBody>
          <a:bodyPr/>
          <a:lstStyle/>
          <a:p>
            <a:pPr marL="0">
              <a:buFont typeface="Wingdings" pitchFamily="2" charset="2"/>
              <a:buNone/>
            </a:pPr>
            <a:r>
              <a:rPr lang="zh-CN" altLang="en-US" b="1" smtClean="0">
                <a:solidFill>
                  <a:srgbClr val="000000"/>
                </a:solidFill>
                <a:latin typeface="宋体" pitchFamily="2" charset="-122"/>
                <a:ea typeface="宋体" pitchFamily="2" charset="-122"/>
              </a:rPr>
              <a:t>   </a:t>
            </a:r>
            <a:r>
              <a:rPr lang="zh-CN" altLang="en-US" b="1" smtClean="0">
                <a:solidFill>
                  <a:srgbClr val="FF0000"/>
                </a:solidFill>
                <a:latin typeface="宋体" pitchFamily="2" charset="-122"/>
                <a:ea typeface="宋体" pitchFamily="2" charset="-122"/>
              </a:rPr>
              <a:t> 二维码营销</a:t>
            </a:r>
            <a:r>
              <a:rPr lang="zh-CN" altLang="en-US" b="1" smtClean="0">
                <a:solidFill>
                  <a:srgbClr val="000000"/>
                </a:solidFill>
                <a:latin typeface="宋体" pitchFamily="2" charset="-122"/>
                <a:ea typeface="宋体" pitchFamily="2" charset="-122"/>
              </a:rPr>
              <a:t>是指通过在各类媒体上发布二维码图片，引导消费者使用手机扫描二维码来达到推广产品资讯、推广商家活动，刺激消费者进行购买行为的新型营销方式。</a:t>
            </a:r>
          </a:p>
          <a:p>
            <a:pPr marL="0">
              <a:buFont typeface="Wingdings" pitchFamily="2" charset="2"/>
              <a:buNone/>
            </a:pPr>
            <a:r>
              <a:rPr lang="en-US" altLang="zh-CN" b="1" smtClean="0">
                <a:solidFill>
                  <a:srgbClr val="000000"/>
                </a:solidFill>
                <a:latin typeface="宋体" pitchFamily="2" charset="-122"/>
                <a:ea typeface="宋体" pitchFamily="2" charset="-122"/>
              </a:rPr>
              <a:t>    </a:t>
            </a:r>
            <a:r>
              <a:rPr lang="zh-CN" altLang="en-US" b="1" smtClean="0">
                <a:solidFill>
                  <a:srgbClr val="000000"/>
                </a:solidFill>
                <a:latin typeface="宋体" pitchFamily="2" charset="-122"/>
                <a:ea typeface="宋体" pitchFamily="2" charset="-122"/>
              </a:rPr>
              <a:t>二维码的诞生要早于微信，之前的二维码基本上是作为一种通用商品条码出现的，扫维二维码可以获得商品的来源、厂家价格和质量跟踪等具体信息。随着智能手机的应用推广，尤其是微信的出现，二维码的应用顿时推广开来。目前，大街小巷、城市街头随处可见二维码交易的情形，餐饮服务、购物消费、生活服务、资金流转等日常生活的方方面面，都在使用二维码。由此，二维码营销也得到迅猛发展，使用二维码营销的前5大行业和广告主：美容护肤品、健康、家用品、时尚行业和汽车行业等。二维码营销的功能如下：</a:t>
            </a:r>
          </a:p>
        </p:txBody>
      </p:sp>
    </p:spTree>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灯片编号占位符 5"/>
          <p:cNvSpPr>
            <a:spLocks noGrp="1" noChangeArrowheads="1"/>
          </p:cNvSpPr>
          <p:nvPr>
            <p:ph type="sldNum" sz="quarter" idx="12"/>
          </p:nvPr>
        </p:nvSpPr>
        <p:spPr>
          <a:noFill/>
          <a:ln>
            <a:headEnd/>
            <a:tailEnd/>
          </a:ln>
        </p:spPr>
        <p:txBody>
          <a:bodyPr/>
          <a:lstStyle/>
          <a:p>
            <a:fld id="{2206FE1D-F99E-4962-AAF4-35AC49883571}" type="slidenum">
              <a:rPr lang="en-US" altLang="zh-CN" smtClean="0">
                <a:ea typeface="宋体" pitchFamily="2" charset="-122"/>
              </a:rPr>
              <a:pPr/>
              <a:t>62</a:t>
            </a:fld>
            <a:endParaRPr lang="en-US" altLang="zh-CN" smtClean="0">
              <a:ea typeface="宋体" pitchFamily="2" charset="-122"/>
            </a:endParaRPr>
          </a:p>
        </p:txBody>
      </p:sp>
      <p:sp>
        <p:nvSpPr>
          <p:cNvPr id="87043" name="Rectangle 2"/>
          <p:cNvSpPr>
            <a:spLocks noChangeArrowheads="1"/>
          </p:cNvSpPr>
          <p:nvPr>
            <p:ph type="title"/>
          </p:nvPr>
        </p:nvSpPr>
        <p:spPr/>
        <p:txBody>
          <a:bodyPr/>
          <a:lstStyle/>
          <a:p>
            <a:pPr eaLnBrk="1" hangingPunct="1"/>
            <a:r>
              <a:rPr lang="en-US" altLang="zh-CN" smtClean="0">
                <a:ea typeface="宋体" pitchFamily="2" charset="-122"/>
              </a:rPr>
              <a:t>6.5.1  </a:t>
            </a:r>
            <a:r>
              <a:rPr lang="zh-CN" altLang="en-US" smtClean="0">
                <a:ea typeface="宋体" pitchFamily="2" charset="-122"/>
              </a:rPr>
              <a:t>二维码营销的概念与功能</a:t>
            </a:r>
            <a:endParaRPr lang="zh-CN" altLang="zh-CN" smtClean="0">
              <a:ea typeface="宋体" pitchFamily="2" charset="-122"/>
            </a:endParaRPr>
          </a:p>
        </p:txBody>
      </p:sp>
      <p:sp>
        <p:nvSpPr>
          <p:cNvPr id="87044" name="Rectangle 3"/>
          <p:cNvSpPr>
            <a:spLocks noChangeArrowheads="1"/>
          </p:cNvSpPr>
          <p:nvPr>
            <p:ph idx="1"/>
          </p:nvPr>
        </p:nvSpPr>
        <p:spPr>
          <a:xfrm>
            <a:off x="533400" y="1371600"/>
            <a:ext cx="8534400" cy="5181600"/>
          </a:xfrm>
        </p:spPr>
        <p:txBody>
          <a:bodyPr/>
          <a:lstStyle/>
          <a:p>
            <a:pPr marL="0">
              <a:buFont typeface="Wingdings" pitchFamily="2" charset="2"/>
              <a:buNone/>
            </a:pPr>
            <a:r>
              <a:rPr lang="en-US" altLang="zh-CN" b="1" smtClean="0">
                <a:solidFill>
                  <a:srgbClr val="0066FF"/>
                </a:solidFill>
                <a:latin typeface="宋体" pitchFamily="2" charset="-122"/>
                <a:ea typeface="宋体" pitchFamily="2" charset="-122"/>
              </a:rPr>
              <a:t>2</a:t>
            </a:r>
            <a:r>
              <a:rPr lang="zh-CN" altLang="en-US" b="1" smtClean="0">
                <a:solidFill>
                  <a:srgbClr val="0066FF"/>
                </a:solidFill>
                <a:latin typeface="宋体" pitchFamily="2" charset="-122"/>
                <a:ea typeface="宋体" pitchFamily="2" charset="-122"/>
              </a:rPr>
              <a:t>） 二维码营销的功能</a:t>
            </a:r>
            <a:endParaRPr lang="en-US" altLang="zh-CN" b="1" smtClean="0">
              <a:solidFill>
                <a:srgbClr val="0066FF"/>
              </a:solidFill>
              <a:latin typeface="宋体" pitchFamily="2" charset="-122"/>
              <a:ea typeface="宋体" pitchFamily="2" charset="-122"/>
            </a:endParaRPr>
          </a:p>
          <a:p>
            <a:pPr marL="0">
              <a:lnSpc>
                <a:spcPct val="30000"/>
              </a:lnSpc>
              <a:buFont typeface="Wingdings" pitchFamily="2" charset="2"/>
              <a:buNone/>
            </a:pPr>
            <a:endParaRPr lang="en-US" altLang="zh-CN" b="1" smtClean="0">
              <a:solidFill>
                <a:srgbClr val="000000"/>
              </a:solidFill>
              <a:latin typeface="宋体" pitchFamily="2" charset="-122"/>
              <a:ea typeface="宋体" pitchFamily="2" charset="-122"/>
            </a:endParaRPr>
          </a:p>
          <a:p>
            <a:pPr marL="0">
              <a:buFont typeface="Wingdings" pitchFamily="2" charset="2"/>
              <a:buNone/>
            </a:pPr>
            <a:r>
              <a:rPr lang="en-US" altLang="zh-CN" b="1" smtClean="0">
                <a:solidFill>
                  <a:srgbClr val="FF0000"/>
                </a:solidFill>
                <a:latin typeface="宋体" pitchFamily="2" charset="-122"/>
                <a:ea typeface="宋体" pitchFamily="2" charset="-122"/>
              </a:rPr>
              <a:t>（1）信息获取  </a:t>
            </a:r>
          </a:p>
          <a:p>
            <a:pPr marL="0">
              <a:buFont typeface="Wingdings" pitchFamily="2" charset="2"/>
              <a:buNone/>
            </a:pPr>
            <a:r>
              <a:rPr lang="en-US" altLang="zh-CN" b="1" smtClean="0">
                <a:solidFill>
                  <a:srgbClr val="FF0000"/>
                </a:solidFill>
                <a:latin typeface="宋体" pitchFamily="2" charset="-122"/>
                <a:ea typeface="宋体" pitchFamily="2" charset="-122"/>
              </a:rPr>
              <a:t>    </a:t>
            </a:r>
            <a:r>
              <a:rPr lang="zh-CN" altLang="en-US" sz="2300" b="1" smtClean="0">
                <a:solidFill>
                  <a:srgbClr val="000000"/>
                </a:solidFill>
                <a:latin typeface="宋体" pitchFamily="2" charset="-122"/>
                <a:ea typeface="宋体" pitchFamily="2" charset="-122"/>
              </a:rPr>
              <a:t>二维码可以用来提供名片、地图、WiFi密码、资料。微信用户可以方便地通过扫描朋友的微信维码，快速实现添加好友。</a:t>
            </a:r>
          </a:p>
          <a:p>
            <a:pPr marL="0">
              <a:buFont typeface="Wingdings" pitchFamily="2" charset="2"/>
              <a:buNone/>
            </a:pPr>
            <a:r>
              <a:rPr lang="en-US" altLang="zh-CN" b="1" smtClean="0">
                <a:solidFill>
                  <a:srgbClr val="FF0000"/>
                </a:solidFill>
                <a:latin typeface="宋体" pitchFamily="2" charset="-122"/>
                <a:ea typeface="宋体" pitchFamily="2" charset="-122"/>
              </a:rPr>
              <a:t>（2）网站跳转  </a:t>
            </a:r>
          </a:p>
          <a:p>
            <a:pPr marL="0">
              <a:buFont typeface="Wingdings" pitchFamily="2" charset="2"/>
              <a:buNone/>
            </a:pPr>
            <a:r>
              <a:rPr lang="en-US" altLang="zh-CN" b="1" smtClean="0">
                <a:solidFill>
                  <a:srgbClr val="FF0000"/>
                </a:solidFill>
                <a:latin typeface="宋体" pitchFamily="2" charset="-122"/>
                <a:ea typeface="宋体" pitchFamily="2" charset="-122"/>
              </a:rPr>
              <a:t>    </a:t>
            </a:r>
            <a:r>
              <a:rPr lang="zh-CN" altLang="en-US" sz="2300" b="1" smtClean="0">
                <a:solidFill>
                  <a:srgbClr val="000000"/>
                </a:solidFill>
                <a:latin typeface="宋体" pitchFamily="2" charset="-122"/>
                <a:ea typeface="宋体" pitchFamily="2" charset="-122"/>
              </a:rPr>
              <a:t>消费者通过扫描二维码，就可以获得一个网址，从而跳转到相关网站。</a:t>
            </a:r>
            <a:endParaRPr lang="en-US" altLang="zh-CN" b="1" smtClean="0">
              <a:solidFill>
                <a:srgbClr val="FF0000"/>
              </a:solidFill>
              <a:latin typeface="宋体" pitchFamily="2" charset="-122"/>
              <a:ea typeface="宋体" pitchFamily="2" charset="-122"/>
            </a:endParaRPr>
          </a:p>
          <a:p>
            <a:pPr marL="0">
              <a:buFont typeface="Wingdings" pitchFamily="2" charset="2"/>
              <a:buNone/>
            </a:pPr>
            <a:r>
              <a:rPr lang="en-US" altLang="zh-CN" b="1" smtClean="0">
                <a:solidFill>
                  <a:srgbClr val="FF0000"/>
                </a:solidFill>
                <a:latin typeface="宋体" pitchFamily="2" charset="-122"/>
                <a:ea typeface="宋体" pitchFamily="2" charset="-122"/>
              </a:rPr>
              <a:t>（3）广告推送  </a:t>
            </a:r>
          </a:p>
          <a:p>
            <a:pPr marL="0">
              <a:buFont typeface="Wingdings" pitchFamily="2" charset="2"/>
              <a:buNone/>
            </a:pPr>
            <a:r>
              <a:rPr lang="en-US" altLang="zh-CN" b="1" smtClean="0">
                <a:solidFill>
                  <a:srgbClr val="FF0000"/>
                </a:solidFill>
                <a:latin typeface="宋体" pitchFamily="2" charset="-122"/>
                <a:ea typeface="宋体" pitchFamily="2" charset="-122"/>
              </a:rPr>
              <a:t>    </a:t>
            </a:r>
            <a:r>
              <a:rPr lang="zh-CN" altLang="en-US" sz="2300" b="1" smtClean="0">
                <a:solidFill>
                  <a:srgbClr val="000000"/>
                </a:solidFill>
                <a:latin typeface="宋体" pitchFamily="2" charset="-122"/>
                <a:ea typeface="宋体" pitchFamily="2" charset="-122"/>
              </a:rPr>
              <a:t>消费者通过扫描二维码，可以河览商家推送的文字、视频、音频广告。</a:t>
            </a:r>
          </a:p>
          <a:p>
            <a:pPr marL="0">
              <a:buFont typeface="Wingdings" pitchFamily="2" charset="2"/>
              <a:buNone/>
            </a:pPr>
            <a:endParaRPr lang="zh-CN" altLang="en-US" b="1" smtClean="0">
              <a:solidFill>
                <a:srgbClr val="000000"/>
              </a:solidFill>
              <a:latin typeface="宋体" pitchFamily="2" charset="-122"/>
              <a:ea typeface="宋体" pitchFamily="2" charset="-122"/>
            </a:endParaRPr>
          </a:p>
          <a:p>
            <a:pPr marL="0">
              <a:buFont typeface="Wingdings" pitchFamily="2" charset="2"/>
              <a:buNone/>
            </a:pPr>
            <a:endParaRPr lang="en-US" altLang="zh-CN" sz="2300" smtClean="0">
              <a:solidFill>
                <a:srgbClr val="000000"/>
              </a:solidFill>
              <a:latin typeface="宋体" pitchFamily="2" charset="-122"/>
              <a:ea typeface="宋体" pitchFamily="2" charset="-122"/>
            </a:endParaRPr>
          </a:p>
        </p:txBody>
      </p:sp>
    </p:spTree>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灯片编号占位符 5"/>
          <p:cNvSpPr>
            <a:spLocks noGrp="1" noChangeArrowheads="1"/>
          </p:cNvSpPr>
          <p:nvPr>
            <p:ph type="sldNum" sz="quarter" idx="12"/>
          </p:nvPr>
        </p:nvSpPr>
        <p:spPr>
          <a:noFill/>
          <a:ln>
            <a:headEnd/>
            <a:tailEnd/>
          </a:ln>
        </p:spPr>
        <p:txBody>
          <a:bodyPr/>
          <a:lstStyle/>
          <a:p>
            <a:fld id="{2DD68AE9-19E8-48E8-9D74-5C54636556BF}" type="slidenum">
              <a:rPr lang="en-US" altLang="zh-CN" smtClean="0">
                <a:ea typeface="宋体" pitchFamily="2" charset="-122"/>
              </a:rPr>
              <a:pPr/>
              <a:t>63</a:t>
            </a:fld>
            <a:endParaRPr lang="en-US" altLang="zh-CN" smtClean="0">
              <a:ea typeface="宋体" pitchFamily="2" charset="-122"/>
            </a:endParaRPr>
          </a:p>
        </p:txBody>
      </p:sp>
      <p:sp>
        <p:nvSpPr>
          <p:cNvPr id="88067" name="Rectangle 2"/>
          <p:cNvSpPr>
            <a:spLocks noChangeArrowheads="1"/>
          </p:cNvSpPr>
          <p:nvPr>
            <p:ph type="title"/>
          </p:nvPr>
        </p:nvSpPr>
        <p:spPr/>
        <p:txBody>
          <a:bodyPr/>
          <a:lstStyle/>
          <a:p>
            <a:pPr eaLnBrk="1" hangingPunct="1"/>
            <a:r>
              <a:rPr lang="en-US" altLang="zh-CN" smtClean="0">
                <a:ea typeface="宋体" pitchFamily="2" charset="-122"/>
              </a:rPr>
              <a:t>6.5.1  </a:t>
            </a:r>
            <a:r>
              <a:rPr lang="zh-CN" altLang="en-US" smtClean="0">
                <a:ea typeface="宋体" pitchFamily="2" charset="-122"/>
              </a:rPr>
              <a:t>二维码营销的概念与功能</a:t>
            </a:r>
            <a:endParaRPr lang="zh-CN" altLang="zh-CN" smtClean="0">
              <a:ea typeface="宋体" pitchFamily="2" charset="-122"/>
            </a:endParaRPr>
          </a:p>
        </p:txBody>
      </p:sp>
      <p:sp>
        <p:nvSpPr>
          <p:cNvPr id="88068" name="Rectangle 3"/>
          <p:cNvSpPr>
            <a:spLocks noChangeArrowheads="1"/>
          </p:cNvSpPr>
          <p:nvPr>
            <p:ph idx="1"/>
          </p:nvPr>
        </p:nvSpPr>
        <p:spPr>
          <a:xfrm>
            <a:off x="457200" y="1524000"/>
            <a:ext cx="8305800" cy="5181600"/>
          </a:xfrm>
        </p:spPr>
        <p:txBody>
          <a:bodyPr/>
          <a:lstStyle/>
          <a:p>
            <a:pPr marL="0">
              <a:buFont typeface="Wingdings" pitchFamily="2" charset="2"/>
              <a:buNone/>
            </a:pPr>
            <a:r>
              <a:rPr lang="zh-CN" altLang="en-US" b="1" smtClean="0">
                <a:solidFill>
                  <a:srgbClr val="FF0000"/>
                </a:solidFill>
                <a:latin typeface="宋体" pitchFamily="2" charset="-122"/>
                <a:ea typeface="宋体" pitchFamily="2" charset="-122"/>
              </a:rPr>
              <a:t>（</a:t>
            </a:r>
            <a:r>
              <a:rPr lang="en-US" altLang="zh-CN" b="1" smtClean="0">
                <a:solidFill>
                  <a:srgbClr val="FF0000"/>
                </a:solidFill>
                <a:latin typeface="宋体" pitchFamily="2" charset="-122"/>
                <a:ea typeface="宋体" pitchFamily="2" charset="-122"/>
              </a:rPr>
              <a:t>4</a:t>
            </a:r>
            <a:r>
              <a:rPr lang="zh-CN" altLang="en-US" b="1" smtClean="0">
                <a:solidFill>
                  <a:srgbClr val="FF0000"/>
                </a:solidFill>
                <a:latin typeface="宋体" pitchFamily="2" charset="-122"/>
                <a:ea typeface="宋体" pitchFamily="2" charset="-122"/>
              </a:rPr>
              <a:t>）手机电商  </a:t>
            </a:r>
            <a:endParaRPr lang="en-US" altLang="zh-CN" b="1" smtClean="0">
              <a:solidFill>
                <a:srgbClr val="FF0000"/>
              </a:solidFill>
              <a:latin typeface="宋体" pitchFamily="2" charset="-122"/>
              <a:ea typeface="宋体" pitchFamily="2" charset="-122"/>
            </a:endParaRPr>
          </a:p>
          <a:p>
            <a:pPr marL="0">
              <a:buFont typeface="Wingdings" pitchFamily="2" charset="2"/>
              <a:buNone/>
            </a:pPr>
            <a:r>
              <a:rPr lang="en-US" altLang="zh-CN" b="1" smtClean="0">
                <a:solidFill>
                  <a:srgbClr val="000000"/>
                </a:solidFill>
                <a:latin typeface="宋体" pitchFamily="2" charset="-122"/>
                <a:ea typeface="宋体" pitchFamily="2" charset="-122"/>
              </a:rPr>
              <a:t>    </a:t>
            </a:r>
            <a:r>
              <a:rPr lang="zh-CN" altLang="en-US" sz="2300" b="1" smtClean="0">
                <a:solidFill>
                  <a:srgbClr val="000000"/>
                </a:solidFill>
                <a:latin typeface="宋体" pitchFamily="2" charset="-122"/>
                <a:ea typeface="宋体" pitchFamily="2" charset="-122"/>
              </a:rPr>
              <a:t>消费者可以微信的“发现”界面，点击“扫一扫” ，对着二维码扫一扫，当然，也可以直接关注微信网店实现商品购买，或关注微信公证号进行订阅。</a:t>
            </a:r>
          </a:p>
          <a:p>
            <a:pPr marL="0">
              <a:buFont typeface="Wingdings" pitchFamily="2" charset="2"/>
              <a:buNone/>
            </a:pPr>
            <a:r>
              <a:rPr lang="zh-CN" altLang="en-US" sz="2300" b="1" smtClean="0">
                <a:solidFill>
                  <a:srgbClr val="FF0000"/>
                </a:solidFill>
                <a:latin typeface="宋体" pitchFamily="2" charset="-122"/>
                <a:ea typeface="宋体" pitchFamily="2" charset="-122"/>
              </a:rPr>
              <a:t>（</a:t>
            </a:r>
            <a:r>
              <a:rPr lang="en-US" altLang="zh-CN" sz="2300" b="1" smtClean="0">
                <a:solidFill>
                  <a:srgbClr val="FF0000"/>
                </a:solidFill>
                <a:latin typeface="宋体" pitchFamily="2" charset="-122"/>
                <a:ea typeface="宋体" pitchFamily="2" charset="-122"/>
              </a:rPr>
              <a:t>5</a:t>
            </a:r>
            <a:r>
              <a:rPr lang="zh-CN" altLang="en-US" sz="2300" b="1" smtClean="0">
                <a:solidFill>
                  <a:srgbClr val="FF0000"/>
                </a:solidFill>
                <a:latin typeface="宋体" pitchFamily="2" charset="-122"/>
                <a:ea typeface="宋体" pitchFamily="2" charset="-122"/>
              </a:rPr>
              <a:t>）防伪溯源  </a:t>
            </a:r>
            <a:endParaRPr lang="en-US" altLang="zh-CN" sz="2300" b="1" smtClean="0">
              <a:solidFill>
                <a:srgbClr val="FF0000"/>
              </a:solidFill>
              <a:latin typeface="宋体" pitchFamily="2" charset="-122"/>
              <a:ea typeface="宋体" pitchFamily="2" charset="-122"/>
            </a:endParaRPr>
          </a:p>
          <a:p>
            <a:pPr marL="0">
              <a:buFont typeface="Wingdings" pitchFamily="2" charset="2"/>
              <a:buNone/>
            </a:pPr>
            <a:r>
              <a:rPr lang="en-US" altLang="zh-CN" b="1" smtClean="0">
                <a:solidFill>
                  <a:srgbClr val="000000"/>
                </a:solidFill>
                <a:latin typeface="宋体" pitchFamily="2" charset="-122"/>
                <a:ea typeface="宋体" pitchFamily="2" charset="-122"/>
              </a:rPr>
              <a:t>    </a:t>
            </a:r>
            <a:r>
              <a:rPr lang="zh-CN" altLang="en-US" sz="2300" b="1" smtClean="0">
                <a:solidFill>
                  <a:srgbClr val="000000"/>
                </a:solidFill>
                <a:latin typeface="宋体" pitchFamily="2" charset="-122"/>
                <a:ea typeface="宋体" pitchFamily="2" charset="-122"/>
              </a:rPr>
              <a:t>消费者通过扫描二维码，可以查看商品的生产地、价格，辨别真伪，以此获取该产品的溯源。</a:t>
            </a:r>
          </a:p>
        </p:txBody>
      </p:sp>
    </p:spTree>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灯片编号占位符 5"/>
          <p:cNvSpPr>
            <a:spLocks noGrp="1" noChangeArrowheads="1"/>
          </p:cNvSpPr>
          <p:nvPr>
            <p:ph type="sldNum" sz="quarter" idx="12"/>
          </p:nvPr>
        </p:nvSpPr>
        <p:spPr>
          <a:noFill/>
          <a:ln>
            <a:headEnd/>
            <a:tailEnd/>
          </a:ln>
        </p:spPr>
        <p:txBody>
          <a:bodyPr/>
          <a:lstStyle/>
          <a:p>
            <a:fld id="{529E291A-DDC7-4D42-B806-CE4C6B27F45A}" type="slidenum">
              <a:rPr lang="en-US" altLang="zh-CN" smtClean="0">
                <a:ea typeface="宋体" pitchFamily="2" charset="-122"/>
              </a:rPr>
              <a:pPr/>
              <a:t>64</a:t>
            </a:fld>
            <a:endParaRPr lang="en-US" altLang="zh-CN" smtClean="0">
              <a:ea typeface="宋体" pitchFamily="2" charset="-122"/>
            </a:endParaRPr>
          </a:p>
        </p:txBody>
      </p:sp>
      <p:sp>
        <p:nvSpPr>
          <p:cNvPr id="89091" name="Rectangle 2"/>
          <p:cNvSpPr>
            <a:spLocks noChangeArrowheads="1"/>
          </p:cNvSpPr>
          <p:nvPr>
            <p:ph type="title"/>
          </p:nvPr>
        </p:nvSpPr>
        <p:spPr/>
        <p:txBody>
          <a:bodyPr/>
          <a:lstStyle/>
          <a:p>
            <a:pPr eaLnBrk="1" hangingPunct="1"/>
            <a:r>
              <a:rPr lang="en-US" altLang="zh-CN" smtClean="0">
                <a:ea typeface="宋体" pitchFamily="2" charset="-122"/>
              </a:rPr>
              <a:t>6.5.1  </a:t>
            </a:r>
            <a:r>
              <a:rPr lang="zh-CN" altLang="en-US" smtClean="0">
                <a:ea typeface="宋体" pitchFamily="2" charset="-122"/>
              </a:rPr>
              <a:t>二维码营销的概念与功能</a:t>
            </a:r>
            <a:endParaRPr lang="zh-CN" altLang="zh-CN" smtClean="0">
              <a:ea typeface="宋体" pitchFamily="2" charset="-122"/>
            </a:endParaRPr>
          </a:p>
        </p:txBody>
      </p:sp>
      <p:sp>
        <p:nvSpPr>
          <p:cNvPr id="89092" name="Rectangle 3"/>
          <p:cNvSpPr>
            <a:spLocks noChangeArrowheads="1"/>
          </p:cNvSpPr>
          <p:nvPr>
            <p:ph idx="1"/>
          </p:nvPr>
        </p:nvSpPr>
        <p:spPr>
          <a:xfrm>
            <a:off x="381000" y="1524000"/>
            <a:ext cx="8458200" cy="5181600"/>
          </a:xfrm>
        </p:spPr>
        <p:txBody>
          <a:bodyPr/>
          <a:lstStyle/>
          <a:p>
            <a:pPr marL="0">
              <a:buFont typeface="Wingdings" pitchFamily="2" charset="2"/>
              <a:buNone/>
            </a:pPr>
            <a:r>
              <a:rPr lang="zh-CN" altLang="en-US" b="1" smtClean="0">
                <a:solidFill>
                  <a:srgbClr val="FF0000"/>
                </a:solidFill>
                <a:latin typeface="宋体" pitchFamily="2" charset="-122"/>
                <a:ea typeface="宋体" pitchFamily="2" charset="-122"/>
              </a:rPr>
              <a:t>（</a:t>
            </a:r>
            <a:r>
              <a:rPr lang="en-US" altLang="zh-CN" b="1" smtClean="0">
                <a:solidFill>
                  <a:srgbClr val="FF0000"/>
                </a:solidFill>
                <a:latin typeface="宋体" pitchFamily="2" charset="-122"/>
                <a:ea typeface="宋体" pitchFamily="2" charset="-122"/>
              </a:rPr>
              <a:t>6</a:t>
            </a:r>
            <a:r>
              <a:rPr lang="zh-CN" altLang="en-US" b="1" smtClean="0">
                <a:solidFill>
                  <a:srgbClr val="FF0000"/>
                </a:solidFill>
                <a:latin typeface="宋体" pitchFamily="2" charset="-122"/>
                <a:ea typeface="宋体" pitchFamily="2" charset="-122"/>
              </a:rPr>
              <a:t>）优惠促销  </a:t>
            </a:r>
            <a:endParaRPr lang="en-US" altLang="zh-CN" b="1" smtClean="0">
              <a:solidFill>
                <a:srgbClr val="FF0000"/>
              </a:solidFill>
              <a:latin typeface="宋体" pitchFamily="2" charset="-122"/>
              <a:ea typeface="宋体" pitchFamily="2" charset="-122"/>
            </a:endParaRPr>
          </a:p>
          <a:p>
            <a:pPr marL="0">
              <a:lnSpc>
                <a:spcPct val="113000"/>
              </a:lnSpc>
              <a:buFont typeface="Wingdings" pitchFamily="2" charset="2"/>
              <a:buNone/>
            </a:pPr>
            <a:r>
              <a:rPr lang="en-US" altLang="zh-CN" smtClean="0">
                <a:solidFill>
                  <a:srgbClr val="000000"/>
                </a:solidFill>
                <a:latin typeface="宋体" pitchFamily="2" charset="-122"/>
                <a:ea typeface="宋体" pitchFamily="2" charset="-122"/>
              </a:rPr>
              <a:t>    </a:t>
            </a:r>
            <a:r>
              <a:rPr lang="zh-CN" altLang="en-US" sz="2300" b="1" smtClean="0">
                <a:solidFill>
                  <a:srgbClr val="000000"/>
                </a:solidFill>
                <a:latin typeface="宋体" pitchFamily="2" charset="-122"/>
                <a:ea typeface="宋体" pitchFamily="2" charset="-122"/>
              </a:rPr>
              <a:t>消费者通过扫描二维码，可以下载电子优惠券、抽奖，二维码链接到网站动态信息库，优惠内容可随时更改，且内容可采用图文、音频、视频等各种形式相结合，使优惠券信息丰富多彩。</a:t>
            </a:r>
          </a:p>
          <a:p>
            <a:pPr marL="0">
              <a:lnSpc>
                <a:spcPct val="113000"/>
              </a:lnSpc>
              <a:buFont typeface="Wingdings" pitchFamily="2" charset="2"/>
              <a:buNone/>
            </a:pPr>
            <a:r>
              <a:rPr lang="zh-CN" altLang="en-US" sz="2300" b="1" smtClean="0">
                <a:solidFill>
                  <a:srgbClr val="FF0000"/>
                </a:solidFill>
                <a:latin typeface="宋体" pitchFamily="2" charset="-122"/>
                <a:ea typeface="宋体" pitchFamily="2" charset="-122"/>
              </a:rPr>
              <a:t>（7）会员管理</a:t>
            </a:r>
          </a:p>
          <a:p>
            <a:pPr marL="0">
              <a:lnSpc>
                <a:spcPct val="113000"/>
              </a:lnSpc>
              <a:buFont typeface="Wingdings" pitchFamily="2" charset="2"/>
              <a:buNone/>
            </a:pPr>
            <a:r>
              <a:rPr lang="en-US" altLang="zh-CN" sz="2300" b="1" smtClean="0">
                <a:solidFill>
                  <a:srgbClr val="000000"/>
                </a:solidFill>
                <a:latin typeface="宋体" pitchFamily="2" charset="-122"/>
                <a:ea typeface="宋体" pitchFamily="2" charset="-122"/>
              </a:rPr>
              <a:t>    </a:t>
            </a:r>
            <a:r>
              <a:rPr lang="zh-CN" altLang="en-US" sz="2300" b="1" smtClean="0">
                <a:solidFill>
                  <a:srgbClr val="000000"/>
                </a:solidFill>
                <a:latin typeface="宋体" pitchFamily="2" charset="-122"/>
                <a:ea typeface="宋体" pitchFamily="2" charset="-122"/>
              </a:rPr>
              <a:t>通过扫描二维码，用户可以从手机上获取电子会员信息，享受VIP服务。</a:t>
            </a:r>
          </a:p>
          <a:p>
            <a:pPr marL="0">
              <a:lnSpc>
                <a:spcPct val="113000"/>
              </a:lnSpc>
              <a:buFont typeface="Wingdings" pitchFamily="2" charset="2"/>
              <a:buNone/>
            </a:pPr>
            <a:r>
              <a:rPr lang="zh-CN" altLang="en-US" sz="2300" b="1" smtClean="0">
                <a:solidFill>
                  <a:srgbClr val="FF0000"/>
                </a:solidFill>
                <a:latin typeface="宋体" pitchFamily="2" charset="-122"/>
                <a:ea typeface="宋体" pitchFamily="2" charset="-122"/>
              </a:rPr>
              <a:t>（8）手机支付</a:t>
            </a:r>
            <a:r>
              <a:rPr lang="en-US" altLang="zh-CN" sz="2300" b="1" smtClean="0">
                <a:solidFill>
                  <a:srgbClr val="000000"/>
                </a:solidFill>
                <a:latin typeface="宋体" pitchFamily="2" charset="-122"/>
                <a:ea typeface="宋体" pitchFamily="2" charset="-122"/>
              </a:rPr>
              <a:t> </a:t>
            </a:r>
          </a:p>
          <a:p>
            <a:pPr marL="0">
              <a:lnSpc>
                <a:spcPct val="113000"/>
              </a:lnSpc>
              <a:buFont typeface="Wingdings" pitchFamily="2" charset="2"/>
              <a:buNone/>
            </a:pPr>
            <a:r>
              <a:rPr lang="en-US" altLang="zh-CN" sz="2300" b="1" smtClean="0">
                <a:solidFill>
                  <a:srgbClr val="000000"/>
                </a:solidFill>
                <a:latin typeface="宋体" pitchFamily="2" charset="-122"/>
                <a:ea typeface="宋体" pitchFamily="2" charset="-122"/>
              </a:rPr>
              <a:t>    </a:t>
            </a:r>
            <a:r>
              <a:rPr lang="zh-CN" altLang="en-US" sz="2300" b="1" smtClean="0">
                <a:solidFill>
                  <a:srgbClr val="000000"/>
                </a:solidFill>
                <a:latin typeface="宋体" pitchFamily="2" charset="-122"/>
                <a:ea typeface="宋体" pitchFamily="2" charset="-122"/>
              </a:rPr>
              <a:t>扫描二维码，消费者可以通过手机银行或支付宝、微信等第三方支付工具完成支付。</a:t>
            </a:r>
          </a:p>
        </p:txBody>
      </p:sp>
    </p:spTree>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灯片编号占位符 5"/>
          <p:cNvSpPr>
            <a:spLocks noGrp="1" noChangeArrowheads="1"/>
          </p:cNvSpPr>
          <p:nvPr>
            <p:ph type="sldNum" sz="quarter" idx="12"/>
          </p:nvPr>
        </p:nvSpPr>
        <p:spPr>
          <a:noFill/>
          <a:ln>
            <a:headEnd/>
            <a:tailEnd/>
          </a:ln>
        </p:spPr>
        <p:txBody>
          <a:bodyPr/>
          <a:lstStyle/>
          <a:p>
            <a:fld id="{CE02EE8B-7C99-4F03-9367-54EB141010B7}" type="slidenum">
              <a:rPr lang="en-US" altLang="zh-CN" smtClean="0"/>
              <a:pPr/>
              <a:t>65</a:t>
            </a:fld>
            <a:endParaRPr lang="en-US" altLang="zh-CN" smtClean="0"/>
          </a:p>
        </p:txBody>
      </p:sp>
      <p:sp>
        <p:nvSpPr>
          <p:cNvPr id="90115" name="Rectangle 2"/>
          <p:cNvSpPr>
            <a:spLocks noChangeArrowheads="1"/>
          </p:cNvSpPr>
          <p:nvPr>
            <p:ph type="title"/>
          </p:nvPr>
        </p:nvSpPr>
        <p:spPr/>
        <p:txBody>
          <a:bodyPr/>
          <a:lstStyle/>
          <a:p>
            <a:pPr eaLnBrk="1" hangingPunct="1"/>
            <a:r>
              <a:rPr lang="en-US" altLang="zh-CN" smtClean="0">
                <a:ea typeface="宋体" pitchFamily="2" charset="-122"/>
              </a:rPr>
              <a:t>6.5.2  </a:t>
            </a:r>
            <a:r>
              <a:rPr lang="zh-CN" altLang="en-US" smtClean="0">
                <a:ea typeface="宋体" pitchFamily="2" charset="-122"/>
              </a:rPr>
              <a:t>二维码的生成</a:t>
            </a:r>
            <a:endParaRPr lang="zh-CN" altLang="zh-CN" smtClean="0">
              <a:ea typeface="宋体" pitchFamily="2" charset="-122"/>
            </a:endParaRPr>
          </a:p>
        </p:txBody>
      </p:sp>
      <p:sp>
        <p:nvSpPr>
          <p:cNvPr id="90116" name="Rectangle 3"/>
          <p:cNvSpPr>
            <a:spLocks noChangeArrowheads="1"/>
          </p:cNvSpPr>
          <p:nvPr>
            <p:ph idx="1"/>
          </p:nvPr>
        </p:nvSpPr>
        <p:spPr>
          <a:xfrm>
            <a:off x="381000" y="1524000"/>
            <a:ext cx="8458200" cy="5181600"/>
          </a:xfrm>
        </p:spPr>
        <p:txBody>
          <a:bodyPr/>
          <a:lstStyle/>
          <a:p>
            <a:pPr marL="0">
              <a:buFont typeface="Wingdings" pitchFamily="2" charset="2"/>
              <a:buNone/>
            </a:pPr>
            <a:r>
              <a:rPr lang="zh-CN" altLang="en-US" sz="2300" b="1" dirty="0" smtClean="0">
                <a:solidFill>
                  <a:srgbClr val="000000"/>
                </a:solidFill>
                <a:latin typeface="宋体" pitchFamily="2" charset="-122"/>
                <a:ea typeface="宋体" pitchFamily="2" charset="-122"/>
              </a:rPr>
              <a:t>   采用二维码生成器，如草料二维码生成器（https://cli.im/</a:t>
            </a:r>
            <a:r>
              <a:rPr lang="zh-CN" altLang="en-US" sz="2300" b="1" dirty="0" smtClean="0">
                <a:solidFill>
                  <a:srgbClr val="000000"/>
                </a:solidFill>
                <a:latin typeface="宋体" pitchFamily="2" charset="-122"/>
                <a:ea typeface="宋体" pitchFamily="2" charset="-122"/>
              </a:rPr>
              <a:t>）可以</a:t>
            </a:r>
            <a:r>
              <a:rPr lang="zh-CN" altLang="en-US" sz="2300" b="1" dirty="0" smtClean="0">
                <a:solidFill>
                  <a:srgbClr val="000000"/>
                </a:solidFill>
                <a:latin typeface="宋体" pitchFamily="2" charset="-122"/>
                <a:ea typeface="宋体" pitchFamily="2" charset="-122"/>
              </a:rPr>
              <a:t>将文本、网址、文件、图片、音视频、名片以及微信等信息输人到二维码生成器中，二维码生成器就会自动生成二维码，然后进行保存并生成活码。商家可以将二维码发布到企业网站、广告条、微博等媒介上，以配合线上宣传。二维码的便利性、友好性、交互性，使得二维码在移动增值服务行业中逐渐受到重视，被广泛使用在手机上网以及下载图文、音乐、视频、手机阅读、应用下载等多种移动业务中。</a:t>
            </a:r>
          </a:p>
        </p:txBody>
      </p:sp>
    </p:spTree>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日期占位符 3"/>
          <p:cNvSpPr>
            <a:spLocks noGrp="1"/>
          </p:cNvSpPr>
          <p:nvPr>
            <p:ph type="dt" sz="quarter" idx="10"/>
          </p:nvPr>
        </p:nvSpPr>
        <p:spPr>
          <a:noFill/>
          <a:ln>
            <a:headEnd/>
            <a:tailEnd/>
          </a:ln>
        </p:spPr>
        <p:txBody>
          <a:bodyPr>
            <a:prstTxWarp prst="textNoShape">
              <a:avLst/>
            </a:prstTxWarp>
          </a:bodyPr>
          <a:lstStyle/>
          <a:p>
            <a:fld id="{806BE43A-3C72-4CEC-A77F-E7B503773F9F}" type="datetime1">
              <a:rPr lang="zh-CN" altLang="en-US" smtClean="0"/>
              <a:pPr/>
              <a:t>2022/8/6</a:t>
            </a:fld>
            <a:endParaRPr lang="en-US" altLang="zh-CN" smtClean="0"/>
          </a:p>
        </p:txBody>
      </p:sp>
      <p:pic>
        <p:nvPicPr>
          <p:cNvPr id="91139" name="图片 3" descr="C:\Users\Lenovo\Documents\WeChat Files\wxid_vouahpyzpx1i22\FileStorage\File\AppData\Roaming\Tencent\Users\370357413\QQ\WinTemp\RichOle\4R29UZ$EH]9_``0B~]_%9@Q.png"/>
          <p:cNvPicPr>
            <a:picLocks noChangeAspect="1" noChangeArrowheads="1"/>
          </p:cNvPicPr>
          <p:nvPr>
            <p:ph idx="1"/>
          </p:nvPr>
        </p:nvPicPr>
        <p:blipFill>
          <a:blip r:embed="rId2" r:link="rId3"/>
          <a:srcRect/>
          <a:stretch>
            <a:fillRect/>
          </a:stretch>
        </p:blipFill>
        <p:spPr>
          <a:xfrm>
            <a:off x="390525" y="2100263"/>
            <a:ext cx="8362950" cy="3084512"/>
          </a:xfrm>
        </p:spPr>
      </p:pic>
      <p:sp>
        <p:nvSpPr>
          <p:cNvPr id="91140" name="Rectangle 2"/>
          <p:cNvSpPr>
            <a:spLocks noChangeArrowheads="1"/>
          </p:cNvSpPr>
          <p:nvPr>
            <p:ph type="title"/>
          </p:nvPr>
        </p:nvSpPr>
        <p:spPr/>
        <p:txBody>
          <a:bodyPr/>
          <a:lstStyle/>
          <a:p>
            <a:pPr eaLnBrk="1" hangingPunct="1"/>
            <a:r>
              <a:rPr lang="en-US" altLang="zh-CN" smtClean="0">
                <a:ea typeface="宋体" pitchFamily="2" charset="-122"/>
              </a:rPr>
              <a:t>6.5.2  </a:t>
            </a:r>
            <a:r>
              <a:rPr lang="zh-CN" altLang="en-US" smtClean="0">
                <a:ea typeface="宋体" pitchFamily="2" charset="-122"/>
              </a:rPr>
              <a:t>二维码的生成</a:t>
            </a:r>
            <a:endParaRPr lang="zh-CN" altLang="zh-CN" smtClean="0">
              <a:ea typeface="宋体" pitchFamily="2" charset="-122"/>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灯片编号占位符 5"/>
          <p:cNvSpPr>
            <a:spLocks noGrp="1" noChangeArrowheads="1"/>
          </p:cNvSpPr>
          <p:nvPr>
            <p:ph type="sldNum" sz="quarter" idx="12"/>
          </p:nvPr>
        </p:nvSpPr>
        <p:spPr>
          <a:noFill/>
          <a:ln>
            <a:headEnd/>
            <a:tailEnd/>
          </a:ln>
        </p:spPr>
        <p:txBody>
          <a:bodyPr/>
          <a:lstStyle/>
          <a:p>
            <a:fld id="{D282F131-B3B4-4255-B751-0D5BC7EF9EF2}" type="slidenum">
              <a:rPr lang="en-US" altLang="zh-CN" smtClean="0">
                <a:ea typeface="宋体" pitchFamily="2" charset="-122"/>
              </a:rPr>
              <a:pPr/>
              <a:t>67</a:t>
            </a:fld>
            <a:endParaRPr lang="en-US" altLang="zh-CN" smtClean="0">
              <a:ea typeface="宋体" pitchFamily="2" charset="-122"/>
            </a:endParaRPr>
          </a:p>
        </p:txBody>
      </p:sp>
      <p:sp>
        <p:nvSpPr>
          <p:cNvPr id="92163" name="Rectangle 2"/>
          <p:cNvSpPr>
            <a:spLocks noChangeArrowheads="1"/>
          </p:cNvSpPr>
          <p:nvPr>
            <p:ph type="title"/>
          </p:nvPr>
        </p:nvSpPr>
        <p:spPr/>
        <p:txBody>
          <a:bodyPr/>
          <a:lstStyle/>
          <a:p>
            <a:pPr eaLnBrk="1" hangingPunct="1"/>
            <a:r>
              <a:rPr lang="en-US" altLang="zh-CN" smtClean="0">
                <a:ea typeface="宋体" pitchFamily="2" charset="-122"/>
              </a:rPr>
              <a:t>6.5.3 </a:t>
            </a:r>
            <a:r>
              <a:rPr lang="zh-CN" altLang="en-US" smtClean="0">
                <a:ea typeface="宋体" pitchFamily="2" charset="-122"/>
              </a:rPr>
              <a:t>二维码营销的应用</a:t>
            </a:r>
            <a:endParaRPr lang="zh-CN" altLang="zh-CN" smtClean="0">
              <a:ea typeface="宋体" pitchFamily="2" charset="-122"/>
            </a:endParaRPr>
          </a:p>
        </p:txBody>
      </p:sp>
      <p:sp>
        <p:nvSpPr>
          <p:cNvPr id="92164" name="Rectangle 3"/>
          <p:cNvSpPr>
            <a:spLocks noChangeArrowheads="1"/>
          </p:cNvSpPr>
          <p:nvPr>
            <p:ph idx="1"/>
          </p:nvPr>
        </p:nvSpPr>
        <p:spPr>
          <a:xfrm>
            <a:off x="152400" y="1219200"/>
            <a:ext cx="8915400" cy="5181600"/>
          </a:xfrm>
        </p:spPr>
        <p:txBody>
          <a:bodyPr/>
          <a:lstStyle/>
          <a:p>
            <a:pPr marL="0">
              <a:lnSpc>
                <a:spcPct val="114000"/>
              </a:lnSpc>
              <a:buFont typeface="Wingdings" pitchFamily="2" charset="2"/>
              <a:buNone/>
            </a:pPr>
            <a:r>
              <a:rPr lang="zh-CN" altLang="en-US" b="1" smtClean="0">
                <a:solidFill>
                  <a:srgbClr val="FF0000"/>
                </a:solidFill>
                <a:latin typeface="宋体" pitchFamily="2" charset="-122"/>
                <a:ea typeface="宋体" pitchFamily="2" charset="-122"/>
              </a:rPr>
              <a:t>（</a:t>
            </a:r>
            <a:r>
              <a:rPr lang="en-US" altLang="zh-CN" b="1" smtClean="0">
                <a:solidFill>
                  <a:srgbClr val="FF0000"/>
                </a:solidFill>
                <a:latin typeface="宋体" pitchFamily="2" charset="-122"/>
                <a:ea typeface="宋体" pitchFamily="2" charset="-122"/>
              </a:rPr>
              <a:t>1</a:t>
            </a:r>
            <a:r>
              <a:rPr lang="zh-CN" altLang="en-US" b="1" smtClean="0">
                <a:solidFill>
                  <a:srgbClr val="FF0000"/>
                </a:solidFill>
                <a:latin typeface="宋体" pitchFamily="2" charset="-122"/>
                <a:ea typeface="宋体" pitchFamily="2" charset="-122"/>
              </a:rPr>
              <a:t>）手机购物  </a:t>
            </a:r>
            <a:endParaRPr lang="en-US" altLang="zh-CN" b="1" smtClean="0">
              <a:solidFill>
                <a:srgbClr val="FF0000"/>
              </a:solidFill>
              <a:latin typeface="宋体" pitchFamily="2" charset="-122"/>
              <a:ea typeface="宋体" pitchFamily="2" charset="-122"/>
            </a:endParaRPr>
          </a:p>
          <a:p>
            <a:pPr marL="0">
              <a:lnSpc>
                <a:spcPct val="114000"/>
              </a:lnSpc>
              <a:buFont typeface="Wingdings" pitchFamily="2" charset="2"/>
              <a:buNone/>
            </a:pPr>
            <a:r>
              <a:rPr lang="zh-CN" altLang="en-US" b="1" smtClean="0">
                <a:solidFill>
                  <a:srgbClr val="000000"/>
                </a:solidFill>
                <a:latin typeface="宋体" pitchFamily="2" charset="-122"/>
                <a:ea typeface="宋体" pitchFamily="2" charset="-122"/>
              </a:rPr>
              <a:t>    </a:t>
            </a:r>
            <a:r>
              <a:rPr lang="zh-CN" altLang="en-US" sz="2300" b="1" smtClean="0">
                <a:solidFill>
                  <a:srgbClr val="000000"/>
                </a:solidFill>
                <a:latin typeface="宋体" pitchFamily="2" charset="-122"/>
                <a:ea typeface="宋体" pitchFamily="2" charset="-122"/>
              </a:rPr>
              <a:t>借助二维码，实现消费者随时随地快速浏览商品，完成网上支付。另外，还将提供多种支撑企业营销的应用。以简单、高效、安全、便捷的创新营销模式解决企业新客户开发、老客户维护、移动电子商务、打折促销、新品推广、客户和企业互动等传统营销困境，节约了企业成本，为企业的广告、销售、促销、活动和客户反馈信息采集提供了一体化解决方案。</a:t>
            </a:r>
          </a:p>
        </p:txBody>
      </p:sp>
    </p:spTree>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标题 1"/>
          <p:cNvSpPr>
            <a:spLocks noGrp="1" noChangeArrowheads="1"/>
          </p:cNvSpPr>
          <p:nvPr>
            <p:ph type="title"/>
          </p:nvPr>
        </p:nvSpPr>
        <p:spPr/>
        <p:txBody>
          <a:bodyPr/>
          <a:lstStyle/>
          <a:p>
            <a:r>
              <a:rPr lang="en-US" altLang="zh-CN" smtClean="0">
                <a:ea typeface="宋体" pitchFamily="2" charset="-122"/>
              </a:rPr>
              <a:t>6.5.3 </a:t>
            </a:r>
            <a:r>
              <a:rPr lang="zh-CN" altLang="en-US" smtClean="0">
                <a:ea typeface="宋体" pitchFamily="2" charset="-122"/>
              </a:rPr>
              <a:t>二维码营销的应用</a:t>
            </a:r>
          </a:p>
        </p:txBody>
      </p:sp>
      <p:sp>
        <p:nvSpPr>
          <p:cNvPr id="93187" name="内容占位符 2"/>
          <p:cNvSpPr>
            <a:spLocks noGrp="1" noChangeArrowheads="1"/>
          </p:cNvSpPr>
          <p:nvPr>
            <p:ph idx="1"/>
          </p:nvPr>
        </p:nvSpPr>
        <p:spPr/>
        <p:txBody>
          <a:bodyPr/>
          <a:lstStyle/>
          <a:p>
            <a:pPr>
              <a:buFont typeface="Wingdings" pitchFamily="2" charset="2"/>
              <a:buNone/>
            </a:pPr>
            <a:r>
              <a:rPr lang="zh-CN" altLang="zh-CN" b="1" smtClean="0">
                <a:solidFill>
                  <a:srgbClr val="FF0000"/>
                </a:solidFill>
                <a:ea typeface="宋体" pitchFamily="2" charset="-122"/>
              </a:rPr>
              <a:t>（</a:t>
            </a:r>
            <a:r>
              <a:rPr lang="en-US" altLang="zh-CN" b="1" smtClean="0">
                <a:solidFill>
                  <a:srgbClr val="FF0000"/>
                </a:solidFill>
                <a:ea typeface="宋体" pitchFamily="2" charset="-122"/>
              </a:rPr>
              <a:t>2</a:t>
            </a:r>
            <a:r>
              <a:rPr lang="zh-CN" altLang="zh-CN" b="1" smtClean="0">
                <a:solidFill>
                  <a:srgbClr val="FF0000"/>
                </a:solidFill>
                <a:ea typeface="宋体" pitchFamily="2" charset="-122"/>
              </a:rPr>
              <a:t>）增强用户体验</a:t>
            </a:r>
            <a:r>
              <a:rPr lang="en-US" altLang="zh-CN" b="1" smtClean="0">
                <a:solidFill>
                  <a:srgbClr val="FF0000"/>
                </a:solidFill>
                <a:ea typeface="宋体" pitchFamily="2" charset="-122"/>
              </a:rPr>
              <a:t>  </a:t>
            </a:r>
            <a:r>
              <a:rPr lang="zh-CN" altLang="zh-CN" b="1" smtClean="0">
                <a:solidFill>
                  <a:srgbClr val="000000"/>
                </a:solidFill>
                <a:ea typeface="宋体" pitchFamily="2" charset="-122"/>
              </a:rPr>
              <a:t>二维码的应用是零售行业的一大发展趋势，二维码的信息量相对一维码更为丰富，应用于零售各环节中，借助自动识别技术，能够极大地方便消费者和零售商，有效提升消费者体验。  </a:t>
            </a:r>
          </a:p>
          <a:p>
            <a:pPr>
              <a:buFont typeface="Wingdings" pitchFamily="2" charset="2"/>
              <a:buNone/>
            </a:pPr>
            <a:r>
              <a:rPr lang="zh-CN" altLang="zh-CN" b="1" smtClean="0">
                <a:solidFill>
                  <a:srgbClr val="FF0000"/>
                </a:solidFill>
                <a:ea typeface="宋体" pitchFamily="2" charset="-122"/>
              </a:rPr>
              <a:t>（</a:t>
            </a:r>
            <a:r>
              <a:rPr lang="en-US" altLang="zh-CN" b="1" smtClean="0">
                <a:solidFill>
                  <a:srgbClr val="FF0000"/>
                </a:solidFill>
                <a:ea typeface="宋体" pitchFamily="2" charset="-122"/>
              </a:rPr>
              <a:t>3</a:t>
            </a:r>
            <a:r>
              <a:rPr lang="zh-CN" altLang="zh-CN" b="1" smtClean="0">
                <a:solidFill>
                  <a:srgbClr val="FF0000"/>
                </a:solidFill>
                <a:ea typeface="宋体" pitchFamily="2" charset="-122"/>
              </a:rPr>
              <a:t>）快捷地完成支付</a:t>
            </a:r>
            <a:r>
              <a:rPr lang="en-US" altLang="zh-CN" b="1" smtClean="0">
                <a:solidFill>
                  <a:srgbClr val="FF0000"/>
                </a:solidFill>
                <a:ea typeface="宋体" pitchFamily="2" charset="-122"/>
              </a:rPr>
              <a:t>  </a:t>
            </a:r>
            <a:r>
              <a:rPr lang="zh-CN" altLang="zh-CN" b="1" smtClean="0">
                <a:solidFill>
                  <a:srgbClr val="000000"/>
                </a:solidFill>
                <a:ea typeface="宋体" pitchFamily="2" charset="-122"/>
              </a:rPr>
              <a:t>在日常生活中，无论你是到农贸市场还是逛商场，无论你是乘公交还是坐地铁，都可以通过扫描二维码完成支付，省时、省事，还有优惠！</a:t>
            </a:r>
          </a:p>
          <a:p>
            <a:pPr>
              <a:buFont typeface="Wingdings" pitchFamily="2" charset="2"/>
              <a:buNone/>
            </a:pPr>
            <a:r>
              <a:rPr lang="zh-CN" altLang="zh-CN" b="1" smtClean="0">
                <a:solidFill>
                  <a:srgbClr val="FF0000"/>
                </a:solidFill>
                <a:ea typeface="宋体" pitchFamily="2" charset="-122"/>
              </a:rPr>
              <a:t>（</a:t>
            </a:r>
            <a:r>
              <a:rPr lang="en-US" altLang="zh-CN" b="1" smtClean="0">
                <a:solidFill>
                  <a:srgbClr val="FF0000"/>
                </a:solidFill>
                <a:ea typeface="宋体" pitchFamily="2" charset="-122"/>
              </a:rPr>
              <a:t>4</a:t>
            </a:r>
            <a:r>
              <a:rPr lang="zh-CN" altLang="zh-CN" b="1" smtClean="0">
                <a:solidFill>
                  <a:srgbClr val="FF0000"/>
                </a:solidFill>
                <a:ea typeface="宋体" pitchFamily="2" charset="-122"/>
              </a:rPr>
              <a:t>）二维码优惠促销</a:t>
            </a:r>
            <a:r>
              <a:rPr lang="en-US" altLang="zh-CN" b="1" smtClean="0">
                <a:solidFill>
                  <a:srgbClr val="FF0000"/>
                </a:solidFill>
                <a:ea typeface="宋体" pitchFamily="2" charset="-122"/>
              </a:rPr>
              <a:t>  </a:t>
            </a:r>
            <a:r>
              <a:rPr lang="en-US" altLang="zh-CN" b="1" smtClean="0">
                <a:solidFill>
                  <a:srgbClr val="000000"/>
                </a:solidFill>
                <a:ea typeface="宋体" pitchFamily="2" charset="-122"/>
              </a:rPr>
              <a:t>二维码优惠促销二维码还可制成电子优惠券，宣传材料上一个醒目的二维码，配合一句简洁的广告语，便能吸引消费者掏出手机扫码一探究竟，为了获取优惠而扫描二维码的用户达到了89%。</a:t>
            </a:r>
          </a:p>
        </p:txBody>
      </p:sp>
      <p:sp>
        <p:nvSpPr>
          <p:cNvPr id="93188" name="幻灯片编号占位符 5"/>
          <p:cNvSpPr>
            <a:spLocks noGrp="1" noChangeArrowheads="1"/>
          </p:cNvSpPr>
          <p:nvPr>
            <p:ph type="sldNum" sz="quarter" idx="12"/>
          </p:nvPr>
        </p:nvSpPr>
        <p:spPr>
          <a:noFill/>
          <a:ln>
            <a:headEnd/>
            <a:tailEnd/>
          </a:ln>
        </p:spPr>
        <p:txBody>
          <a:bodyPr/>
          <a:lstStyle/>
          <a:p>
            <a:fld id="{20C5882B-2946-4644-8DDD-3262D55E63B9}" type="slidenum">
              <a:rPr lang="en-US" altLang="zh-CN" smtClean="0">
                <a:ea typeface="宋体" pitchFamily="2" charset="-122"/>
              </a:rPr>
              <a:pPr/>
              <a:t>68</a:t>
            </a:fld>
            <a:endParaRPr lang="en-US" altLang="zh-CN" smtClean="0">
              <a:ea typeface="宋体" pitchFamily="2" charset="-122"/>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标题 1"/>
          <p:cNvSpPr>
            <a:spLocks noGrp="1" noChangeArrowheads="1"/>
          </p:cNvSpPr>
          <p:nvPr>
            <p:ph type="title"/>
          </p:nvPr>
        </p:nvSpPr>
        <p:spPr/>
        <p:txBody>
          <a:bodyPr/>
          <a:lstStyle/>
          <a:p>
            <a:r>
              <a:rPr lang="en-US" altLang="zh-CN" smtClean="0">
                <a:ea typeface="宋体" pitchFamily="2" charset="-122"/>
              </a:rPr>
              <a:t>6.5.3 </a:t>
            </a:r>
            <a:r>
              <a:rPr lang="zh-CN" altLang="en-US" smtClean="0">
                <a:ea typeface="宋体" pitchFamily="2" charset="-122"/>
              </a:rPr>
              <a:t>二维码营销的应用</a:t>
            </a:r>
          </a:p>
        </p:txBody>
      </p:sp>
      <p:sp>
        <p:nvSpPr>
          <p:cNvPr id="94211" name="内容占位符 2"/>
          <p:cNvSpPr>
            <a:spLocks noGrp="1" noChangeArrowheads="1"/>
          </p:cNvSpPr>
          <p:nvPr>
            <p:ph idx="1"/>
          </p:nvPr>
        </p:nvSpPr>
        <p:spPr/>
        <p:txBody>
          <a:bodyPr/>
          <a:lstStyle/>
          <a:p>
            <a:pPr>
              <a:buFont typeface="Wingdings" pitchFamily="2" charset="2"/>
              <a:buNone/>
            </a:pPr>
            <a:r>
              <a:rPr lang="en-US" altLang="zh-CN" smtClean="0">
                <a:solidFill>
                  <a:srgbClr val="000000"/>
                </a:solidFill>
                <a:ea typeface="宋体" pitchFamily="2" charset="-122"/>
              </a:rPr>
              <a:t>    </a:t>
            </a:r>
            <a:endParaRPr lang="zh-CN" altLang="zh-CN" smtClean="0">
              <a:solidFill>
                <a:srgbClr val="000000"/>
              </a:solidFill>
              <a:ea typeface="宋体" pitchFamily="2" charset="-122"/>
            </a:endParaRPr>
          </a:p>
          <a:p>
            <a:pPr>
              <a:buFont typeface="Wingdings" pitchFamily="2" charset="2"/>
              <a:buNone/>
            </a:pPr>
            <a:r>
              <a:rPr lang="zh-CN" altLang="zh-CN" b="1" smtClean="0">
                <a:solidFill>
                  <a:srgbClr val="FF0000"/>
                </a:solidFill>
                <a:ea typeface="宋体" pitchFamily="2" charset="-122"/>
              </a:rPr>
              <a:t>（</a:t>
            </a:r>
            <a:r>
              <a:rPr lang="en-US" altLang="zh-CN" b="1" smtClean="0">
                <a:solidFill>
                  <a:srgbClr val="FF0000"/>
                </a:solidFill>
                <a:ea typeface="宋体" pitchFamily="2" charset="-122"/>
              </a:rPr>
              <a:t>5</a:t>
            </a:r>
            <a:r>
              <a:rPr lang="zh-CN" altLang="zh-CN" b="1" smtClean="0">
                <a:solidFill>
                  <a:srgbClr val="FF0000"/>
                </a:solidFill>
                <a:ea typeface="宋体" pitchFamily="2" charset="-122"/>
              </a:rPr>
              <a:t>）让客户随时查询感兴趣的商品信息</a:t>
            </a:r>
            <a:r>
              <a:rPr lang="en-US" altLang="zh-CN" b="1" smtClean="0">
                <a:solidFill>
                  <a:srgbClr val="000000"/>
                </a:solidFill>
                <a:ea typeface="宋体" pitchFamily="2" charset="-122"/>
              </a:rPr>
              <a:t> </a:t>
            </a:r>
            <a:r>
              <a:rPr lang="zh-CN" altLang="zh-CN" b="1" smtClean="0">
                <a:solidFill>
                  <a:srgbClr val="000000"/>
                </a:solidFill>
                <a:ea typeface="宋体" pitchFamily="2" charset="-122"/>
              </a:rPr>
              <a:t>如果消费者在餐厅里对品尝的红酒赞不绝口，消费者只需用手机扫描商标上的二维码，就可以详细地查询酒的产地、价格及制造年份等信息，并可以随时实现下单购买。</a:t>
            </a:r>
          </a:p>
          <a:p>
            <a:pPr>
              <a:buFont typeface="Wingdings" pitchFamily="2" charset="2"/>
              <a:buNone/>
            </a:pPr>
            <a:r>
              <a:rPr lang="zh-CN" altLang="en-US" b="1" smtClean="0">
                <a:solidFill>
                  <a:srgbClr val="FF0000"/>
                </a:solidFill>
                <a:ea typeface="宋体" pitchFamily="2" charset="-122"/>
              </a:rPr>
              <a:t>（</a:t>
            </a:r>
            <a:r>
              <a:rPr lang="en-US" altLang="zh-CN" b="1" smtClean="0">
                <a:solidFill>
                  <a:srgbClr val="FF0000"/>
                </a:solidFill>
                <a:ea typeface="宋体" pitchFamily="2" charset="-122"/>
              </a:rPr>
              <a:t>6</a:t>
            </a:r>
            <a:r>
              <a:rPr lang="zh-CN" altLang="zh-CN" b="1" smtClean="0">
                <a:solidFill>
                  <a:srgbClr val="FF0000"/>
                </a:solidFill>
                <a:ea typeface="宋体" pitchFamily="2" charset="-122"/>
              </a:rPr>
              <a:t>）精准的点对点营销</a:t>
            </a:r>
            <a:r>
              <a:rPr lang="en-US" altLang="zh-CN" b="1" smtClean="0">
                <a:solidFill>
                  <a:srgbClr val="FF0000"/>
                </a:solidFill>
                <a:ea typeface="宋体" pitchFamily="2" charset="-122"/>
              </a:rPr>
              <a:t>  </a:t>
            </a:r>
            <a:r>
              <a:rPr lang="en-US" altLang="zh-CN" b="1" smtClean="0">
                <a:solidFill>
                  <a:srgbClr val="000000"/>
                </a:solidFill>
                <a:ea typeface="宋体" pitchFamily="2" charset="-122"/>
              </a:rPr>
              <a:t>品牌与消费者“码上直连，双向沟通”，“一物一码”开展主题营销，实现“人货场”三要素重构，将给消费者带来更好的消费体验，从而实现在新零售时代，消费者、厂家、实体店的三者共赢，推动零售行业的更好发展。</a:t>
            </a:r>
          </a:p>
        </p:txBody>
      </p:sp>
      <p:sp>
        <p:nvSpPr>
          <p:cNvPr id="94212" name="幻灯片编号占位符 5"/>
          <p:cNvSpPr>
            <a:spLocks noGrp="1" noChangeArrowheads="1"/>
          </p:cNvSpPr>
          <p:nvPr>
            <p:ph type="sldNum" sz="quarter" idx="12"/>
          </p:nvPr>
        </p:nvSpPr>
        <p:spPr>
          <a:noFill/>
          <a:ln>
            <a:headEnd/>
            <a:tailEnd/>
          </a:ln>
        </p:spPr>
        <p:txBody>
          <a:bodyPr/>
          <a:lstStyle/>
          <a:p>
            <a:fld id="{7B8B7986-9D0C-40B8-A0E7-223BD3C76701}" type="slidenum">
              <a:rPr lang="en-US" altLang="zh-CN" smtClean="0">
                <a:ea typeface="宋体" pitchFamily="2" charset="-122"/>
              </a:rPr>
              <a:pPr/>
              <a:t>69</a:t>
            </a:fld>
            <a:endParaRPr lang="en-US" altLang="zh-CN" smtClean="0">
              <a:ea typeface="宋体"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内容占位符 2"/>
          <p:cNvSpPr>
            <a:spLocks noGrp="1" noChangeArrowheads="1"/>
          </p:cNvSpPr>
          <p:nvPr>
            <p:ph idx="1"/>
          </p:nvPr>
        </p:nvSpPr>
        <p:spPr/>
        <p:txBody>
          <a:bodyPr/>
          <a:lstStyle/>
          <a:p>
            <a:pPr>
              <a:buFont typeface="Wingdings" pitchFamily="2" charset="2"/>
              <a:buNone/>
            </a:pPr>
            <a:r>
              <a:rPr lang="en-US" altLang="zh-CN" b="1" smtClean="0">
                <a:solidFill>
                  <a:srgbClr val="FF0000"/>
                </a:solidFill>
                <a:ea typeface="宋体" pitchFamily="2" charset="-122"/>
              </a:rPr>
              <a:t>（</a:t>
            </a:r>
            <a:r>
              <a:rPr lang="zh-CN" altLang="zh-CN" b="1" smtClean="0">
                <a:solidFill>
                  <a:srgbClr val="FF0000"/>
                </a:solidFill>
                <a:ea typeface="宋体" pitchFamily="2" charset="-122"/>
              </a:rPr>
              <a:t>2</a:t>
            </a:r>
            <a:r>
              <a:rPr lang="en-US" altLang="zh-CN" b="1" smtClean="0">
                <a:solidFill>
                  <a:srgbClr val="FF0000"/>
                </a:solidFill>
                <a:ea typeface="宋体" pitchFamily="2" charset="-122"/>
              </a:rPr>
              <a:t>）</a:t>
            </a:r>
            <a:r>
              <a:rPr lang="zh-CN" altLang="zh-CN" b="1" smtClean="0">
                <a:solidFill>
                  <a:srgbClr val="FF0000"/>
                </a:solidFill>
                <a:ea typeface="宋体" pitchFamily="2" charset="-122"/>
              </a:rPr>
              <a:t>网上销售不等于网络营销</a:t>
            </a:r>
          </a:p>
          <a:p>
            <a:pPr>
              <a:buFont typeface="Wingdings" pitchFamily="2" charset="2"/>
              <a:buNone/>
            </a:pPr>
            <a:r>
              <a:rPr lang="en-US" altLang="zh-CN" b="1" smtClean="0">
                <a:solidFill>
                  <a:srgbClr val="000000"/>
                </a:solidFill>
                <a:ea typeface="宋体" pitchFamily="2" charset="-122"/>
              </a:rPr>
              <a:t>            </a:t>
            </a:r>
            <a:r>
              <a:rPr lang="en-US" altLang="zh-CN" b="1" smtClean="0">
                <a:solidFill>
                  <a:srgbClr val="FF0000"/>
                </a:solidFill>
                <a:ea typeface="宋体" pitchFamily="2" charset="-122"/>
              </a:rPr>
              <a:t>网上销售</a:t>
            </a:r>
            <a:r>
              <a:rPr lang="zh-CN" altLang="zh-CN" b="1" smtClean="0">
                <a:solidFill>
                  <a:srgbClr val="000000"/>
                </a:solidFill>
                <a:ea typeface="宋体" pitchFamily="2" charset="-122"/>
              </a:rPr>
              <a:t>（在线销售）和</a:t>
            </a:r>
            <a:r>
              <a:rPr lang="zh-CN" altLang="zh-CN" b="1" smtClean="0">
                <a:solidFill>
                  <a:srgbClr val="FF0000"/>
                </a:solidFill>
                <a:ea typeface="宋体" pitchFamily="2" charset="-122"/>
              </a:rPr>
              <a:t>网络营销</a:t>
            </a:r>
            <a:r>
              <a:rPr lang="zh-CN" altLang="zh-CN" b="1" smtClean="0">
                <a:solidFill>
                  <a:srgbClr val="000000"/>
                </a:solidFill>
                <a:ea typeface="宋体" pitchFamily="2" charset="-122"/>
              </a:rPr>
              <a:t>是两个不同的概念。正如销售与营销的不同，网上销售是网络营销的一个重要组成部分。网络营销是为最终实现产品销售、提升品牌形象的目的而进行的活动，网上销售是网络营销发展到一定阶段产生的结果，但并不是唯一结果。因此，网上销售本身并不等于网络营销。这可从以下3个方面来说明。</a:t>
            </a:r>
          </a:p>
        </p:txBody>
      </p:sp>
      <p:sp>
        <p:nvSpPr>
          <p:cNvPr id="29699" name="幻灯片编号占位符 5"/>
          <p:cNvSpPr>
            <a:spLocks noGrp="1" noChangeArrowheads="1"/>
          </p:cNvSpPr>
          <p:nvPr>
            <p:ph type="sldNum" sz="quarter" idx="12"/>
          </p:nvPr>
        </p:nvSpPr>
        <p:spPr>
          <a:noFill/>
          <a:ln>
            <a:headEnd/>
            <a:tailEnd/>
          </a:ln>
        </p:spPr>
        <p:txBody>
          <a:bodyPr/>
          <a:lstStyle/>
          <a:p>
            <a:fld id="{CD8934D4-5AE9-4518-9A9C-5EBA945035AF}" type="slidenum">
              <a:rPr lang="en-US" altLang="zh-CN" smtClean="0">
                <a:ea typeface="宋体" pitchFamily="2" charset="-122"/>
              </a:rPr>
              <a:pPr/>
              <a:t>7</a:t>
            </a:fld>
            <a:endParaRPr lang="en-US" altLang="zh-CN" smtClean="0">
              <a:ea typeface="宋体" pitchFamily="2" charset="-122"/>
            </a:endParaRPr>
          </a:p>
        </p:txBody>
      </p:sp>
      <p:sp>
        <p:nvSpPr>
          <p:cNvPr id="29700" name="标题 1"/>
          <p:cNvSpPr>
            <a:spLocks noGrp="1" noChangeArrowheads="1"/>
          </p:cNvSpPr>
          <p:nvPr>
            <p:ph type="title"/>
          </p:nvPr>
        </p:nvSpPr>
        <p:spPr/>
        <p:txBody>
          <a:bodyPr/>
          <a:lstStyle/>
          <a:p>
            <a:r>
              <a:rPr lang="en-US" altLang="zh-CN" smtClean="0">
                <a:ea typeface="宋体" pitchFamily="2" charset="-122"/>
              </a:rPr>
              <a:t>6.1.1</a:t>
            </a:r>
            <a:r>
              <a:rPr lang="zh-CN" altLang="en-US" smtClean="0">
                <a:ea typeface="宋体" pitchFamily="2" charset="-122"/>
              </a:rPr>
              <a:t>网络营销的概念</a:t>
            </a:r>
            <a:endParaRPr lang="zh-CN" altLang="zh-CN" smtClean="0">
              <a:ea typeface="宋体" pitchFamily="2" charset="-122"/>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3"/>
          <p:cNvSpPr>
            <a:spLocks noChangeShapeType="1"/>
          </p:cNvSpPr>
          <p:nvPr/>
        </p:nvSpPr>
        <p:spPr bwMode="auto">
          <a:xfrm>
            <a:off x="1601788" y="2359025"/>
            <a:ext cx="5942012" cy="3175"/>
          </a:xfrm>
          <a:prstGeom prst="line">
            <a:avLst/>
          </a:prstGeom>
          <a:noFill/>
          <a:ln w="25400">
            <a:solidFill>
              <a:srgbClr val="5F5F5F"/>
            </a:solidFill>
            <a:prstDash val="sysDot"/>
            <a:round/>
            <a:headEnd/>
            <a:tailEnd type="oval" w="med" len="med"/>
          </a:ln>
        </p:spPr>
        <p:txBody>
          <a:bodyPr wrap="none" anchor="ctr"/>
          <a:lstStyle/>
          <a:p>
            <a:pPr eaLnBrk="0" hangingPunct="0">
              <a:defRPr/>
            </a:pPr>
            <a:endParaRPr lang="zh-CN" altLang="en-US">
              <a:solidFill>
                <a:srgbClr val="4D4D4D"/>
              </a:solidFill>
              <a:latin typeface="Arial" charset="0"/>
              <a:ea typeface="+mn-ea"/>
            </a:endParaRPr>
          </a:p>
        </p:txBody>
      </p:sp>
      <p:grpSp>
        <p:nvGrpSpPr>
          <p:cNvPr id="95235" name="Group 4"/>
          <p:cNvGrpSpPr>
            <a:grpSpLocks/>
          </p:cNvGrpSpPr>
          <p:nvPr/>
        </p:nvGrpSpPr>
        <p:grpSpPr bwMode="auto">
          <a:xfrm>
            <a:off x="1357313" y="2252663"/>
            <a:ext cx="180975" cy="180975"/>
            <a:chOff x="0" y="0"/>
            <a:chExt cx="115" cy="115"/>
          </a:xfrm>
        </p:grpSpPr>
        <p:sp>
          <p:nvSpPr>
            <p:cNvPr id="95243" name="AutoShape 5"/>
            <p:cNvSpPr>
              <a:spLocks noChangeArrowheads="1"/>
            </p:cNvSpPr>
            <p:nvPr/>
          </p:nvSpPr>
          <p:spPr bwMode="auto">
            <a:xfrm rot="2700000">
              <a:off x="0" y="0"/>
              <a:ext cx="115" cy="115"/>
            </a:xfrm>
            <a:prstGeom prst="rtTriangle">
              <a:avLst/>
            </a:prstGeom>
            <a:solidFill>
              <a:srgbClr val="808080"/>
            </a:solidFill>
            <a:ln w="9525">
              <a:noFill/>
              <a:miter lim="800000"/>
              <a:headEnd/>
              <a:tailEnd/>
            </a:ln>
          </p:spPr>
          <p:txBody>
            <a:bodyPr wrap="none" anchor="ctr"/>
            <a:lstStyle/>
            <a:p>
              <a:pPr>
                <a:buFont typeface="Arial" pitchFamily="34" charset="0"/>
                <a:buNone/>
              </a:pPr>
              <a:endParaRPr lang="zh-CN" altLang="en-US" sz="2800">
                <a:solidFill>
                  <a:srgbClr val="4D4D4D"/>
                </a:solidFill>
              </a:endParaRPr>
            </a:p>
          </p:txBody>
        </p:sp>
        <p:sp>
          <p:nvSpPr>
            <p:cNvPr id="95244" name="AutoShape 6"/>
            <p:cNvSpPr>
              <a:spLocks noChangeArrowheads="1"/>
            </p:cNvSpPr>
            <p:nvPr/>
          </p:nvSpPr>
          <p:spPr bwMode="auto">
            <a:xfrm rot="18900000" flipH="1">
              <a:off x="0" y="0"/>
              <a:ext cx="115" cy="115"/>
            </a:xfrm>
            <a:prstGeom prst="rtTriangle">
              <a:avLst/>
            </a:prstGeom>
            <a:solidFill>
              <a:schemeClr val="hlink"/>
            </a:solidFill>
            <a:ln w="9525">
              <a:noFill/>
              <a:miter lim="800000"/>
              <a:headEnd/>
              <a:tailEnd/>
            </a:ln>
          </p:spPr>
          <p:txBody>
            <a:bodyPr wrap="none" anchor="ctr"/>
            <a:lstStyle/>
            <a:p>
              <a:pPr>
                <a:buFont typeface="Arial" pitchFamily="34" charset="0"/>
                <a:buNone/>
              </a:pPr>
              <a:endParaRPr lang="zh-CN" altLang="en-US" sz="2800">
                <a:solidFill>
                  <a:srgbClr val="4D4D4D"/>
                </a:solidFill>
              </a:endParaRPr>
            </a:p>
          </p:txBody>
        </p:sp>
      </p:grpSp>
      <p:sp>
        <p:nvSpPr>
          <p:cNvPr id="6" name="Text Box 7"/>
          <p:cNvSpPr txBox="1">
            <a:spLocks noChangeArrowheads="1"/>
          </p:cNvSpPr>
          <p:nvPr/>
        </p:nvSpPr>
        <p:spPr bwMode="auto">
          <a:xfrm>
            <a:off x="1676400" y="1905000"/>
            <a:ext cx="3086100" cy="369888"/>
          </a:xfrm>
          <a:prstGeom prst="rect">
            <a:avLst/>
          </a:prstGeom>
          <a:noFill/>
          <a:ln w="9525">
            <a:noFill/>
            <a:miter lim="800000"/>
            <a:headEnd/>
            <a:tailEnd/>
          </a:ln>
        </p:spPr>
        <p:txBody>
          <a:bodyPr wrap="none">
            <a:spAutoFit/>
          </a:bodyPr>
          <a:lstStyle/>
          <a:p>
            <a:pPr eaLnBrk="0" hangingPunct="0">
              <a:buFont typeface="Arial" pitchFamily="34" charset="0"/>
              <a:buNone/>
              <a:defRPr/>
            </a:pPr>
            <a:r>
              <a:rPr lang="en-US" altLang="zh-CN" dirty="0">
                <a:solidFill>
                  <a:srgbClr val="4D4D4D"/>
                </a:solidFill>
                <a:latin typeface="Arial" charset="0"/>
                <a:ea typeface="+mn-ea"/>
              </a:rPr>
              <a:t>6.6.1</a:t>
            </a:r>
            <a:r>
              <a:rPr lang="zh-CN" altLang="en-US" dirty="0">
                <a:solidFill>
                  <a:srgbClr val="4D4D4D"/>
                </a:solidFill>
                <a:latin typeface="Arial" charset="0"/>
                <a:ea typeface="+mn-ea"/>
              </a:rPr>
              <a:t> 社群营销的概念与特点</a:t>
            </a:r>
          </a:p>
        </p:txBody>
      </p:sp>
      <p:sp>
        <p:nvSpPr>
          <p:cNvPr id="7" name="Line 8"/>
          <p:cNvSpPr>
            <a:spLocks noChangeShapeType="1"/>
          </p:cNvSpPr>
          <p:nvPr/>
        </p:nvSpPr>
        <p:spPr bwMode="auto">
          <a:xfrm>
            <a:off x="1601788" y="3273425"/>
            <a:ext cx="6018212" cy="3175"/>
          </a:xfrm>
          <a:prstGeom prst="line">
            <a:avLst/>
          </a:prstGeom>
          <a:noFill/>
          <a:ln w="25400">
            <a:solidFill>
              <a:srgbClr val="5F5F5F"/>
            </a:solidFill>
            <a:prstDash val="sysDot"/>
            <a:round/>
            <a:headEnd/>
            <a:tailEnd type="oval" w="med" len="med"/>
          </a:ln>
        </p:spPr>
        <p:txBody>
          <a:bodyPr wrap="none" anchor="ctr"/>
          <a:lstStyle/>
          <a:p>
            <a:pPr eaLnBrk="0" hangingPunct="0">
              <a:defRPr/>
            </a:pPr>
            <a:endParaRPr lang="zh-CN" altLang="en-US">
              <a:solidFill>
                <a:srgbClr val="4D4D4D"/>
              </a:solidFill>
              <a:latin typeface="Arial" charset="0"/>
              <a:ea typeface="+mn-ea"/>
            </a:endParaRPr>
          </a:p>
        </p:txBody>
      </p:sp>
      <p:grpSp>
        <p:nvGrpSpPr>
          <p:cNvPr id="95238" name="Group 9"/>
          <p:cNvGrpSpPr>
            <a:grpSpLocks/>
          </p:cNvGrpSpPr>
          <p:nvPr/>
        </p:nvGrpSpPr>
        <p:grpSpPr bwMode="auto">
          <a:xfrm>
            <a:off x="1357313" y="3167063"/>
            <a:ext cx="180975" cy="180975"/>
            <a:chOff x="0" y="0"/>
            <a:chExt cx="115" cy="115"/>
          </a:xfrm>
        </p:grpSpPr>
        <p:sp>
          <p:nvSpPr>
            <p:cNvPr id="95241" name="AutoShape 10"/>
            <p:cNvSpPr>
              <a:spLocks noChangeArrowheads="1"/>
            </p:cNvSpPr>
            <p:nvPr/>
          </p:nvSpPr>
          <p:spPr bwMode="auto">
            <a:xfrm rot="2700000">
              <a:off x="0" y="0"/>
              <a:ext cx="115" cy="115"/>
            </a:xfrm>
            <a:prstGeom prst="rtTriangle">
              <a:avLst/>
            </a:prstGeom>
            <a:solidFill>
              <a:srgbClr val="808080"/>
            </a:solidFill>
            <a:ln w="9525">
              <a:noFill/>
              <a:miter lim="800000"/>
              <a:headEnd/>
              <a:tailEnd/>
            </a:ln>
          </p:spPr>
          <p:txBody>
            <a:bodyPr wrap="none" anchor="ctr"/>
            <a:lstStyle/>
            <a:p>
              <a:pPr>
                <a:buFont typeface="Arial" pitchFamily="34" charset="0"/>
                <a:buNone/>
              </a:pPr>
              <a:endParaRPr lang="zh-CN" altLang="en-US" sz="2800">
                <a:solidFill>
                  <a:srgbClr val="4D4D4D"/>
                </a:solidFill>
              </a:endParaRPr>
            </a:p>
          </p:txBody>
        </p:sp>
        <p:sp>
          <p:nvSpPr>
            <p:cNvPr id="95242" name="AutoShape 11"/>
            <p:cNvSpPr>
              <a:spLocks noChangeArrowheads="1"/>
            </p:cNvSpPr>
            <p:nvPr/>
          </p:nvSpPr>
          <p:spPr bwMode="auto">
            <a:xfrm rot="18900000" flipH="1">
              <a:off x="0" y="0"/>
              <a:ext cx="115" cy="115"/>
            </a:xfrm>
            <a:prstGeom prst="rtTriangle">
              <a:avLst/>
            </a:prstGeom>
            <a:solidFill>
              <a:schemeClr val="folHlink"/>
            </a:solidFill>
            <a:ln w="9525">
              <a:noFill/>
              <a:miter lim="800000"/>
              <a:headEnd/>
              <a:tailEnd/>
            </a:ln>
          </p:spPr>
          <p:txBody>
            <a:bodyPr wrap="none" anchor="ctr"/>
            <a:lstStyle/>
            <a:p>
              <a:pPr>
                <a:buFont typeface="Arial" pitchFamily="34" charset="0"/>
                <a:buNone/>
              </a:pPr>
              <a:endParaRPr lang="zh-CN" altLang="en-US" sz="2800">
                <a:solidFill>
                  <a:srgbClr val="4D4D4D"/>
                </a:solidFill>
              </a:endParaRPr>
            </a:p>
          </p:txBody>
        </p:sp>
      </p:grpSp>
      <p:sp>
        <p:nvSpPr>
          <p:cNvPr id="11" name="Text Box 12"/>
          <p:cNvSpPr txBox="1">
            <a:spLocks noChangeArrowheads="1"/>
          </p:cNvSpPr>
          <p:nvPr/>
        </p:nvSpPr>
        <p:spPr bwMode="auto">
          <a:xfrm>
            <a:off x="1676400" y="2819400"/>
            <a:ext cx="2389188" cy="369888"/>
          </a:xfrm>
          <a:prstGeom prst="rect">
            <a:avLst/>
          </a:prstGeom>
          <a:noFill/>
          <a:ln w="9525">
            <a:noFill/>
            <a:miter lim="800000"/>
            <a:headEnd/>
            <a:tailEnd/>
          </a:ln>
        </p:spPr>
        <p:txBody>
          <a:bodyPr wrap="none">
            <a:spAutoFit/>
          </a:bodyPr>
          <a:lstStyle/>
          <a:p>
            <a:pPr eaLnBrk="0" hangingPunct="0">
              <a:buFont typeface="Arial" pitchFamily="34" charset="0"/>
              <a:buNone/>
              <a:defRPr/>
            </a:pPr>
            <a:r>
              <a:rPr lang="en-US" altLang="zh-CN" dirty="0">
                <a:solidFill>
                  <a:srgbClr val="4D4D4D"/>
                </a:solidFill>
                <a:latin typeface="Arial" charset="0"/>
                <a:ea typeface="+mn-ea"/>
              </a:rPr>
              <a:t>6.6.2 </a:t>
            </a:r>
            <a:r>
              <a:rPr lang="zh-CN" altLang="en-US" dirty="0">
                <a:solidFill>
                  <a:srgbClr val="4D4D4D"/>
                </a:solidFill>
                <a:latin typeface="Arial" charset="0"/>
                <a:ea typeface="+mn-ea"/>
              </a:rPr>
              <a:t>社群营销的方法</a:t>
            </a:r>
          </a:p>
        </p:txBody>
      </p:sp>
      <p:sp>
        <p:nvSpPr>
          <p:cNvPr id="22" name="Rectangle 2"/>
          <p:cNvSpPr txBox="1">
            <a:spLocks noChangeArrowheads="1"/>
          </p:cNvSpPr>
          <p:nvPr/>
        </p:nvSpPr>
        <p:spPr bwMode="auto">
          <a:xfrm>
            <a:off x="2590800" y="228600"/>
            <a:ext cx="6300788" cy="603250"/>
          </a:xfrm>
          <a:prstGeom prst="rect">
            <a:avLst/>
          </a:prstGeom>
          <a:noFill/>
          <a:ln w="9525">
            <a:noFill/>
            <a:miter lim="800000"/>
            <a:headEnd/>
            <a:tailEnd/>
          </a:ln>
        </p:spPr>
        <p:txBody>
          <a:bodyPr anchor="ctr"/>
          <a:lstStyle/>
          <a:p>
            <a:pPr>
              <a:defRPr/>
            </a:pPr>
            <a:r>
              <a:rPr lang="en-US" altLang="zh-CN" sz="3200" kern="0" dirty="0">
                <a:solidFill>
                  <a:srgbClr val="FFFFFF"/>
                </a:solidFill>
                <a:latin typeface="Arial"/>
                <a:ea typeface="宋体" pitchFamily="2" charset="-122"/>
              </a:rPr>
              <a:t>6</a:t>
            </a:r>
            <a:r>
              <a:rPr lang="zh-CN" altLang="en-US" sz="3200" kern="0" dirty="0">
                <a:solidFill>
                  <a:srgbClr val="FFFFFF"/>
                </a:solidFill>
                <a:latin typeface="Arial"/>
                <a:ea typeface="宋体" pitchFamily="2" charset="-122"/>
              </a:rPr>
              <a:t>.</a:t>
            </a:r>
            <a:r>
              <a:rPr lang="en-US" altLang="zh-CN" sz="3200" kern="0" dirty="0">
                <a:solidFill>
                  <a:srgbClr val="FFFFFF"/>
                </a:solidFill>
                <a:latin typeface="Arial"/>
                <a:ea typeface="宋体" pitchFamily="2" charset="-122"/>
              </a:rPr>
              <a:t>6</a:t>
            </a:r>
            <a:r>
              <a:rPr lang="zh-CN" altLang="en-US" sz="3200" kern="0" dirty="0">
                <a:solidFill>
                  <a:srgbClr val="FFFFFF"/>
                </a:solidFill>
                <a:latin typeface="Arial"/>
                <a:ea typeface="宋体" pitchFamily="2" charset="-122"/>
              </a:rPr>
              <a:t> 社群营销</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标题 1"/>
          <p:cNvSpPr>
            <a:spLocks noGrp="1" noChangeArrowheads="1"/>
          </p:cNvSpPr>
          <p:nvPr>
            <p:ph type="title"/>
          </p:nvPr>
        </p:nvSpPr>
        <p:spPr>
          <a:xfrm>
            <a:off x="2743200" y="457200"/>
            <a:ext cx="6300788" cy="603250"/>
          </a:xfrm>
        </p:spPr>
        <p:txBody>
          <a:bodyPr/>
          <a:lstStyle/>
          <a:p>
            <a:r>
              <a:rPr lang="en-US" altLang="zh-CN" sz="3600" smtClean="0">
                <a:ea typeface="宋体" pitchFamily="2" charset="-122"/>
              </a:rPr>
              <a:t>6.6.1</a:t>
            </a:r>
            <a:r>
              <a:rPr lang="zh-CN" altLang="zh-CN" sz="3600" smtClean="0">
                <a:ea typeface="宋体" pitchFamily="2" charset="-122"/>
              </a:rPr>
              <a:t>社群营销</a:t>
            </a:r>
            <a:r>
              <a:rPr lang="zh-CN" altLang="en-US" sz="3600" smtClean="0">
                <a:ea typeface="宋体" pitchFamily="2" charset="-122"/>
              </a:rPr>
              <a:t>的概念和特点</a:t>
            </a:r>
            <a:r>
              <a:rPr lang="zh-CN" altLang="zh-CN" sz="3600" smtClean="0">
                <a:ea typeface="宋体" pitchFamily="2" charset="-122"/>
              </a:rPr>
              <a:t/>
            </a:r>
            <a:br>
              <a:rPr lang="zh-CN" altLang="zh-CN" sz="3600" smtClean="0">
                <a:ea typeface="宋体" pitchFamily="2" charset="-122"/>
              </a:rPr>
            </a:br>
            <a:endParaRPr lang="zh-CN" altLang="en-US" sz="3600" smtClean="0">
              <a:ea typeface="宋体" pitchFamily="2" charset="-122"/>
            </a:endParaRPr>
          </a:p>
        </p:txBody>
      </p:sp>
      <p:sp>
        <p:nvSpPr>
          <p:cNvPr id="96259" name="内容占位符 2"/>
          <p:cNvSpPr>
            <a:spLocks noGrp="1" noChangeArrowheads="1"/>
          </p:cNvSpPr>
          <p:nvPr>
            <p:ph idx="1"/>
          </p:nvPr>
        </p:nvSpPr>
        <p:spPr/>
        <p:txBody>
          <a:bodyPr/>
          <a:lstStyle/>
          <a:p>
            <a:pPr>
              <a:buFont typeface="Wingdings" pitchFamily="2" charset="2"/>
              <a:buNone/>
            </a:pPr>
            <a:r>
              <a:rPr lang="zh-CN" altLang="zh-CN" b="1" dirty="0" smtClean="0">
                <a:solidFill>
                  <a:srgbClr val="FF0000"/>
                </a:solidFill>
                <a:ea typeface="宋体" pitchFamily="2" charset="-122"/>
              </a:rPr>
              <a:t>（</a:t>
            </a:r>
            <a:r>
              <a:rPr lang="en-US" altLang="zh-CN" b="1" dirty="0" smtClean="0">
                <a:solidFill>
                  <a:srgbClr val="FF0000"/>
                </a:solidFill>
                <a:ea typeface="宋体" pitchFamily="2" charset="-122"/>
              </a:rPr>
              <a:t>1</a:t>
            </a:r>
            <a:r>
              <a:rPr lang="zh-CN" altLang="zh-CN" b="1" dirty="0" smtClean="0">
                <a:solidFill>
                  <a:srgbClr val="FF0000"/>
                </a:solidFill>
                <a:ea typeface="宋体" pitchFamily="2" charset="-122"/>
              </a:rPr>
              <a:t>）相关概念</a:t>
            </a:r>
          </a:p>
          <a:p>
            <a:pPr>
              <a:buFont typeface="Wingdings" pitchFamily="2" charset="2"/>
              <a:buNone/>
            </a:pPr>
            <a:r>
              <a:rPr lang="zh-CN" altLang="zh-CN" b="1" dirty="0" smtClean="0">
                <a:solidFill>
                  <a:srgbClr val="000000"/>
                </a:solidFill>
                <a:ea typeface="宋体" pitchFamily="2" charset="-122"/>
              </a:rPr>
              <a:t>①社区：是指聚居在一定地域范围内的人们所组成的社会生活共同体。一般认为一个社区应该包括一定数量的人口、一定范围的地域、一定规模的设施、一定特征的文化、一定类型的组织。</a:t>
            </a:r>
          </a:p>
          <a:p>
            <a:pPr>
              <a:buFont typeface="Wingdings" pitchFamily="2" charset="2"/>
              <a:buNone/>
            </a:pPr>
            <a:r>
              <a:rPr lang="zh-CN" altLang="zh-CN" b="1" dirty="0" smtClean="0">
                <a:solidFill>
                  <a:srgbClr val="000000"/>
                </a:solidFill>
                <a:ea typeface="宋体" pitchFamily="2" charset="-122"/>
              </a:rPr>
              <a:t>②</a:t>
            </a:r>
            <a:r>
              <a:rPr lang="en-US" altLang="zh-CN" b="1" dirty="0" smtClean="0">
                <a:solidFill>
                  <a:srgbClr val="000000"/>
                </a:solidFill>
                <a:latin typeface="Times New Roman" pitchFamily="18" charset="0"/>
                <a:ea typeface="宋体" pitchFamily="2" charset="-122"/>
              </a:rPr>
              <a:t>SNS</a:t>
            </a:r>
            <a:r>
              <a:rPr lang="zh-CN" altLang="zh-CN" b="1" dirty="0" smtClean="0">
                <a:solidFill>
                  <a:srgbClr val="000000"/>
                </a:solidFill>
                <a:latin typeface="Times New Roman" pitchFamily="18" charset="0"/>
                <a:ea typeface="宋体" pitchFamily="2" charset="-122"/>
              </a:rPr>
              <a:t>社区：</a:t>
            </a:r>
            <a:r>
              <a:rPr lang="en-US" altLang="zh-CN" b="1" dirty="0" err="1" smtClean="0">
                <a:solidFill>
                  <a:srgbClr val="000000"/>
                </a:solidFill>
                <a:ea typeface="宋体" pitchFamily="2" charset="-122"/>
              </a:rPr>
              <a:t>英文全称</a:t>
            </a:r>
            <a:r>
              <a:rPr lang="en-US" altLang="zh-CN" b="1" dirty="0" err="1" smtClean="0">
                <a:solidFill>
                  <a:srgbClr val="000000"/>
                </a:solidFill>
                <a:latin typeface="Times New Roman" pitchFamily="18" charset="0"/>
                <a:ea typeface="宋体" pitchFamily="2" charset="-122"/>
                <a:cs typeface="Times New Roman" pitchFamily="18" charset="0"/>
              </a:rPr>
              <a:t>Social</a:t>
            </a:r>
            <a:r>
              <a:rPr lang="en-US" altLang="zh-CN" b="1" dirty="0" smtClean="0">
                <a:solidFill>
                  <a:srgbClr val="000000"/>
                </a:solidFill>
                <a:latin typeface="Times New Roman" pitchFamily="18" charset="0"/>
                <a:ea typeface="宋体" pitchFamily="2" charset="-122"/>
                <a:cs typeface="Times New Roman" pitchFamily="18" charset="0"/>
              </a:rPr>
              <a:t> Networking </a:t>
            </a:r>
            <a:r>
              <a:rPr lang="en-US" altLang="zh-CN" b="1" dirty="0" err="1" smtClean="0">
                <a:solidFill>
                  <a:srgbClr val="000000"/>
                </a:solidFill>
                <a:latin typeface="Times New Roman" pitchFamily="18" charset="0"/>
                <a:ea typeface="宋体" pitchFamily="2" charset="-122"/>
                <a:cs typeface="Times New Roman" pitchFamily="18" charset="0"/>
              </a:rPr>
              <a:t>Services，即社会性网络应用服务，旨在帮助人们建立社会性网络的互联网应用服务</a:t>
            </a:r>
            <a:r>
              <a:rPr lang="en-US" altLang="zh-CN" b="1" dirty="0" smtClean="0">
                <a:solidFill>
                  <a:srgbClr val="000000"/>
                </a:solidFill>
                <a:latin typeface="Times New Roman" pitchFamily="18" charset="0"/>
                <a:ea typeface="宋体" pitchFamily="2" charset="-122"/>
                <a:cs typeface="Times New Roman" pitchFamily="18" charset="0"/>
              </a:rPr>
              <a:t>。</a:t>
            </a:r>
            <a:r>
              <a:rPr lang="en-US" altLang="zh-CN" b="1" dirty="0" err="1" smtClean="0">
                <a:solidFill>
                  <a:srgbClr val="000000"/>
                </a:solidFill>
                <a:latin typeface="Times New Roman" pitchFamily="18" charset="0"/>
                <a:ea typeface="宋体" pitchFamily="2" charset="-122"/>
                <a:cs typeface="Times New Roman" pitchFamily="18" charset="0"/>
              </a:rPr>
              <a:t>SNS社区传播是以社区为阵地展开的互动营销</a:t>
            </a:r>
            <a:r>
              <a:rPr lang="en-US" altLang="zh-CN" b="1" dirty="0" smtClean="0">
                <a:solidFill>
                  <a:srgbClr val="000000"/>
                </a:solidFill>
                <a:latin typeface="Times New Roman" pitchFamily="18" charset="0"/>
                <a:ea typeface="宋体" pitchFamily="2" charset="-122"/>
                <a:cs typeface="Times New Roman" pitchFamily="18" charset="0"/>
              </a:rPr>
              <a:t>。</a:t>
            </a:r>
            <a:r>
              <a:rPr lang="en-US" altLang="zh-CN" b="1" dirty="0" err="1" smtClean="0">
                <a:solidFill>
                  <a:srgbClr val="000000"/>
                </a:solidFill>
                <a:latin typeface="Times New Roman" pitchFamily="18" charset="0"/>
                <a:ea typeface="宋体" pitchFamily="2" charset="-122"/>
                <a:cs typeface="Times New Roman" pitchFamily="18" charset="0"/>
              </a:rPr>
              <a:t>SNS社区符合</a:t>
            </a:r>
            <a:r>
              <a:rPr lang="en-US" altLang="zh-CN" b="1" dirty="0" err="1" smtClean="0">
                <a:solidFill>
                  <a:srgbClr val="000000"/>
                </a:solidFill>
                <a:ea typeface="宋体" pitchFamily="2" charset="-122"/>
              </a:rPr>
              <a:t>了网络用户的真实需求</a:t>
            </a:r>
            <a:r>
              <a:rPr lang="en-US" altLang="zh-CN" b="1" dirty="0" smtClean="0">
                <a:solidFill>
                  <a:srgbClr val="000000"/>
                </a:solidFill>
                <a:ea typeface="宋体" pitchFamily="2" charset="-122"/>
              </a:rPr>
              <a:t>——</a:t>
            </a:r>
            <a:r>
              <a:rPr lang="en-US" altLang="zh-CN" b="1" dirty="0" err="1" smtClean="0">
                <a:solidFill>
                  <a:srgbClr val="000000"/>
                </a:solidFill>
                <a:ea typeface="宋体" pitchFamily="2" charset="-122"/>
              </a:rPr>
              <a:t>参与、分享和互动，它的传播代表了网络用户的特点，也符合网络营销发展的新趋势</a:t>
            </a:r>
            <a:r>
              <a:rPr lang="en-US" altLang="zh-CN" b="1" dirty="0" smtClean="0">
                <a:solidFill>
                  <a:srgbClr val="000000"/>
                </a:solidFill>
                <a:ea typeface="宋体" pitchFamily="2" charset="-122"/>
              </a:rPr>
              <a:t>。</a:t>
            </a:r>
          </a:p>
        </p:txBody>
      </p:sp>
      <p:sp>
        <p:nvSpPr>
          <p:cNvPr id="96260" name="幻灯片编号占位符 5"/>
          <p:cNvSpPr>
            <a:spLocks noGrp="1" noChangeArrowheads="1"/>
          </p:cNvSpPr>
          <p:nvPr>
            <p:ph type="sldNum" sz="quarter" idx="12"/>
          </p:nvPr>
        </p:nvSpPr>
        <p:spPr>
          <a:noFill/>
          <a:ln>
            <a:headEnd/>
            <a:tailEnd/>
          </a:ln>
        </p:spPr>
        <p:txBody>
          <a:bodyPr/>
          <a:lstStyle/>
          <a:p>
            <a:fld id="{3614E1AC-A49B-4F52-BE47-04C3DEFE7235}" type="slidenum">
              <a:rPr lang="en-US" altLang="zh-CN" smtClean="0">
                <a:ea typeface="宋体" pitchFamily="2" charset="-122"/>
              </a:rPr>
              <a:pPr/>
              <a:t>71</a:t>
            </a:fld>
            <a:endParaRPr lang="en-US" altLang="zh-CN" smtClean="0">
              <a:ea typeface="宋体" pitchFamily="2" charset="-122"/>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标题 1"/>
          <p:cNvSpPr>
            <a:spLocks noGrp="1" noChangeArrowheads="1"/>
          </p:cNvSpPr>
          <p:nvPr>
            <p:ph type="title"/>
          </p:nvPr>
        </p:nvSpPr>
        <p:spPr>
          <a:xfrm>
            <a:off x="2743200" y="457200"/>
            <a:ext cx="6300788" cy="603250"/>
          </a:xfrm>
        </p:spPr>
        <p:txBody>
          <a:bodyPr/>
          <a:lstStyle/>
          <a:p>
            <a:r>
              <a:rPr lang="en-US" altLang="zh-CN" sz="3600" smtClean="0">
                <a:ea typeface="宋体" pitchFamily="2" charset="-122"/>
              </a:rPr>
              <a:t>6.6.1</a:t>
            </a:r>
            <a:r>
              <a:rPr lang="zh-CN" altLang="en-US" sz="3600" smtClean="0">
                <a:ea typeface="宋体" pitchFamily="2" charset="-122"/>
              </a:rPr>
              <a:t>社群营销的概念和特点</a:t>
            </a:r>
            <a:r>
              <a:rPr lang="zh-CN" altLang="zh-CN" sz="3600" smtClean="0">
                <a:ea typeface="宋体" pitchFamily="2" charset="-122"/>
              </a:rPr>
              <a:t/>
            </a:r>
            <a:br>
              <a:rPr lang="zh-CN" altLang="zh-CN" sz="3600" smtClean="0">
                <a:ea typeface="宋体" pitchFamily="2" charset="-122"/>
              </a:rPr>
            </a:br>
            <a:endParaRPr lang="zh-CN" altLang="en-US" sz="3600" smtClean="0">
              <a:ea typeface="宋体" pitchFamily="2" charset="-122"/>
            </a:endParaRPr>
          </a:p>
        </p:txBody>
      </p:sp>
      <p:sp>
        <p:nvSpPr>
          <p:cNvPr id="204802" name="内容占位符 2"/>
          <p:cNvSpPr>
            <a:spLocks noGrp="1" noChangeArrowheads="1"/>
          </p:cNvSpPr>
          <p:nvPr>
            <p:ph idx="1"/>
          </p:nvPr>
        </p:nvSpPr>
        <p:spPr>
          <a:xfrm>
            <a:off x="161925" y="1325563"/>
            <a:ext cx="8362950" cy="4953000"/>
          </a:xfrm>
        </p:spPr>
        <p:txBody>
          <a:bodyPr/>
          <a:lstStyle/>
          <a:p>
            <a:pPr indent="342900">
              <a:buFont typeface="Wingdings" pitchFamily="2" charset="2"/>
              <a:buNone/>
              <a:defRPr/>
            </a:pPr>
            <a:r>
              <a:rPr lang="zh-CN" altLang="en-US" b="1" dirty="0" smtClean="0">
                <a:solidFill>
                  <a:srgbClr val="000000"/>
                </a:solidFill>
                <a:latin typeface="Times New Roman" pitchFamily="18" charset="0"/>
                <a:ea typeface="宋体" pitchFamily="2" charset="-122"/>
              </a:rPr>
              <a:t>    无论是朋友的一篇日记、推荐的一个视频、</a:t>
            </a:r>
            <a:r>
              <a:rPr lang="zh-CN" altLang="zh-CN" b="1" dirty="0" smtClean="0">
                <a:solidFill>
                  <a:srgbClr val="000000"/>
                </a:solidFill>
                <a:latin typeface="Times New Roman" pitchFamily="18" charset="0"/>
                <a:ea typeface="宋体" pitchFamily="2" charset="-122"/>
              </a:rPr>
              <a:t>参与的一个活动，还是朋友新结识的朋友都会让人们在第一时间及时地了解和关注到身边朋友们的动态，并与他们分享感受。</a:t>
            </a:r>
          </a:p>
          <a:p>
            <a:pPr>
              <a:buFont typeface="Wingdings" pitchFamily="2" charset="2"/>
              <a:buNone/>
              <a:defRPr/>
            </a:pPr>
            <a:r>
              <a:rPr lang="en-US" altLang="zh-CN" b="1" dirty="0" smtClean="0">
                <a:solidFill>
                  <a:srgbClr val="000000"/>
                </a:solidFill>
                <a:latin typeface="Times New Roman" pitchFamily="18" charset="0"/>
                <a:ea typeface="宋体" pitchFamily="2" charset="-122"/>
              </a:rPr>
              <a:t>            目前，国内主流SNS社区有人人网、QQ空间、开心网、豆瓣等；移动端有微信、陌陌等。SNS社区类网站根据功能大致可以分为3类：</a:t>
            </a:r>
          </a:p>
          <a:p>
            <a:pPr>
              <a:buFont typeface="Wingdings" pitchFamily="2" charset="2"/>
              <a:buNone/>
              <a:defRPr/>
            </a:pPr>
            <a:r>
              <a:rPr lang="en-US" altLang="zh-CN" b="1" dirty="0" smtClean="0">
                <a:solidFill>
                  <a:srgbClr val="000000"/>
                </a:solidFill>
                <a:latin typeface="Times New Roman" pitchFamily="18" charset="0"/>
                <a:ea typeface="宋体" pitchFamily="2" charset="-122"/>
              </a:rPr>
              <a:t>            </a:t>
            </a:r>
            <a:r>
              <a:rPr lang="en-US" altLang="zh-CN" b="1" dirty="0" err="1" smtClean="0">
                <a:solidFill>
                  <a:srgbClr val="000000"/>
                </a:solidFill>
                <a:latin typeface="Times New Roman" pitchFamily="18" charset="0"/>
                <a:ea typeface="宋体" pitchFamily="2" charset="-122"/>
              </a:rPr>
              <a:t>第一类：基于搜索的互动式知识问答分享平台，如百度知道、新浪爱问、知乎</a:t>
            </a:r>
            <a:r>
              <a:rPr lang="en-US" altLang="zh-CN" b="1" dirty="0" smtClean="0">
                <a:solidFill>
                  <a:srgbClr val="000000"/>
                </a:solidFill>
                <a:latin typeface="Times New Roman" pitchFamily="18" charset="0"/>
                <a:ea typeface="宋体" pitchFamily="2" charset="-122"/>
              </a:rPr>
              <a:t>。</a:t>
            </a:r>
          </a:p>
          <a:p>
            <a:pPr>
              <a:buFont typeface="Wingdings" pitchFamily="2" charset="2"/>
              <a:buNone/>
              <a:defRPr/>
            </a:pPr>
            <a:r>
              <a:rPr lang="en-US" altLang="zh-CN" b="1" dirty="0" smtClean="0">
                <a:solidFill>
                  <a:srgbClr val="000000"/>
                </a:solidFill>
                <a:latin typeface="Times New Roman" pitchFamily="18" charset="0"/>
                <a:ea typeface="宋体" pitchFamily="2" charset="-122"/>
              </a:rPr>
              <a:t>            </a:t>
            </a:r>
            <a:r>
              <a:rPr lang="en-US" altLang="zh-CN" b="1" dirty="0" err="1" smtClean="0">
                <a:solidFill>
                  <a:srgbClr val="000000"/>
                </a:solidFill>
                <a:latin typeface="Times New Roman" pitchFamily="18" charset="0"/>
                <a:ea typeface="宋体" pitchFamily="2" charset="-122"/>
              </a:rPr>
              <a:t>第二类：BBS论坛，如各类专业论坛</a:t>
            </a:r>
            <a:r>
              <a:rPr lang="en-US" altLang="zh-CN" b="1" dirty="0" smtClean="0">
                <a:solidFill>
                  <a:srgbClr val="000000"/>
                </a:solidFill>
                <a:latin typeface="Times New Roman" pitchFamily="18" charset="0"/>
                <a:ea typeface="宋体" pitchFamily="2" charset="-122"/>
              </a:rPr>
              <a:t>。</a:t>
            </a:r>
          </a:p>
          <a:p>
            <a:pPr>
              <a:buFont typeface="Wingdings" pitchFamily="2" charset="2"/>
              <a:buNone/>
              <a:defRPr/>
            </a:pPr>
            <a:r>
              <a:rPr lang="en-US" altLang="zh-CN" b="1" dirty="0" smtClean="0">
                <a:solidFill>
                  <a:srgbClr val="000000"/>
                </a:solidFill>
                <a:latin typeface="Times New Roman" pitchFamily="18" charset="0"/>
                <a:ea typeface="宋体" pitchFamily="2" charset="-122"/>
              </a:rPr>
              <a:t>            </a:t>
            </a:r>
            <a:r>
              <a:rPr lang="en-US" altLang="zh-CN" b="1" dirty="0" err="1" smtClean="0">
                <a:solidFill>
                  <a:srgbClr val="000000"/>
                </a:solidFill>
                <a:latin typeface="Times New Roman" pitchFamily="18" charset="0"/>
                <a:ea typeface="宋体" pitchFamily="2" charset="-122"/>
              </a:rPr>
              <a:t>第三类：社交网络，如人人网,比邻、小米社区、Mooc学院、馒头商学院</a:t>
            </a:r>
            <a:r>
              <a:rPr lang="en-US" altLang="zh-CN" b="1" dirty="0" smtClean="0">
                <a:solidFill>
                  <a:srgbClr val="000000"/>
                </a:solidFill>
                <a:latin typeface="Times New Roman" pitchFamily="18" charset="0"/>
                <a:ea typeface="宋体" pitchFamily="2" charset="-122"/>
              </a:rPr>
              <a:t>。</a:t>
            </a:r>
          </a:p>
        </p:txBody>
      </p:sp>
      <p:sp>
        <p:nvSpPr>
          <p:cNvPr id="97284" name="幻灯片编号占位符 5"/>
          <p:cNvSpPr>
            <a:spLocks noGrp="1" noChangeArrowheads="1"/>
          </p:cNvSpPr>
          <p:nvPr>
            <p:ph type="sldNum" sz="quarter" idx="12"/>
          </p:nvPr>
        </p:nvSpPr>
        <p:spPr>
          <a:noFill/>
          <a:ln>
            <a:headEnd/>
            <a:tailEnd/>
          </a:ln>
        </p:spPr>
        <p:txBody>
          <a:bodyPr/>
          <a:lstStyle/>
          <a:p>
            <a:fld id="{36DE1DC9-0F38-4637-800A-0FCA56CC2621}" type="slidenum">
              <a:rPr lang="en-US" altLang="zh-CN" smtClean="0">
                <a:ea typeface="宋体" pitchFamily="2" charset="-122"/>
              </a:rPr>
              <a:pPr/>
              <a:t>72</a:t>
            </a:fld>
            <a:endParaRPr lang="en-US" altLang="zh-CN" smtClean="0">
              <a:ea typeface="宋体" pitchFamily="2" charset="-122"/>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标题 1"/>
          <p:cNvSpPr>
            <a:spLocks noGrp="1" noChangeArrowheads="1"/>
          </p:cNvSpPr>
          <p:nvPr>
            <p:ph type="title"/>
          </p:nvPr>
        </p:nvSpPr>
        <p:spPr>
          <a:xfrm>
            <a:off x="2743200" y="457200"/>
            <a:ext cx="6300788" cy="603250"/>
          </a:xfrm>
        </p:spPr>
        <p:txBody>
          <a:bodyPr/>
          <a:lstStyle/>
          <a:p>
            <a:r>
              <a:rPr lang="en-US" altLang="zh-CN" sz="3600" smtClean="0">
                <a:ea typeface="宋体" pitchFamily="2" charset="-122"/>
              </a:rPr>
              <a:t>6.6.1</a:t>
            </a:r>
            <a:r>
              <a:rPr lang="zh-CN" altLang="en-US" sz="3600" smtClean="0">
                <a:ea typeface="宋体" pitchFamily="2" charset="-122"/>
              </a:rPr>
              <a:t>社群营销的概念和特点</a:t>
            </a:r>
            <a:r>
              <a:rPr lang="zh-CN" altLang="zh-CN" sz="3600" smtClean="0">
                <a:ea typeface="宋体" pitchFamily="2" charset="-122"/>
              </a:rPr>
              <a:t/>
            </a:r>
            <a:br>
              <a:rPr lang="zh-CN" altLang="zh-CN" sz="3600" smtClean="0">
                <a:ea typeface="宋体" pitchFamily="2" charset="-122"/>
              </a:rPr>
            </a:br>
            <a:endParaRPr lang="zh-CN" altLang="en-US" sz="3600" smtClean="0">
              <a:ea typeface="宋体" pitchFamily="2" charset="-122"/>
            </a:endParaRPr>
          </a:p>
        </p:txBody>
      </p:sp>
      <p:sp>
        <p:nvSpPr>
          <p:cNvPr id="98307" name="内容占位符 2"/>
          <p:cNvSpPr>
            <a:spLocks noGrp="1" noChangeArrowheads="1"/>
          </p:cNvSpPr>
          <p:nvPr>
            <p:ph idx="1"/>
          </p:nvPr>
        </p:nvSpPr>
        <p:spPr/>
        <p:txBody>
          <a:bodyPr/>
          <a:lstStyle/>
          <a:p>
            <a:pPr>
              <a:buFont typeface="Wingdings" pitchFamily="2" charset="2"/>
              <a:buNone/>
            </a:pPr>
            <a:r>
              <a:rPr lang="en-US" altLang="zh-CN" b="1" smtClean="0">
                <a:solidFill>
                  <a:srgbClr val="000000"/>
                </a:solidFill>
                <a:ea typeface="宋体" pitchFamily="2" charset="-122"/>
              </a:rPr>
              <a:t>           </a:t>
            </a:r>
            <a:r>
              <a:rPr lang="zh-CN" altLang="zh-CN" b="1" smtClean="0">
                <a:solidFill>
                  <a:srgbClr val="000000"/>
                </a:solidFill>
                <a:ea typeface="宋体" pitchFamily="2" charset="-122"/>
              </a:rPr>
              <a:t>③社群：是指在某些边界线、地区或领域内发生作用的一切社会关系。它可以指实际的地理区域或是在某区域内发生的社会关系，或指存在于较抽象的、思想上的关系。</a:t>
            </a:r>
          </a:p>
          <a:p>
            <a:pPr>
              <a:buFont typeface="Wingdings" pitchFamily="2" charset="2"/>
              <a:buNone/>
            </a:pPr>
            <a:r>
              <a:rPr lang="en-US" altLang="zh-CN" b="1" smtClean="0">
                <a:solidFill>
                  <a:srgbClr val="000000"/>
                </a:solidFill>
                <a:ea typeface="宋体" pitchFamily="2" charset="-122"/>
              </a:rPr>
              <a:t>           </a:t>
            </a:r>
            <a:r>
              <a:rPr lang="zh-CN" altLang="zh-CN" b="1" smtClean="0">
                <a:solidFill>
                  <a:srgbClr val="000000"/>
                </a:solidFill>
                <a:ea typeface="宋体" pitchFamily="2" charset="-122"/>
              </a:rPr>
              <a:t>人们常说：物以类聚，人以群分。这句话印证了社群的客观存在价值。网络时代，对于每个人来说，只有当你的客户变成用户，用户变成粉丝，粉丝变成朋友的时候，才算得上是社群。社群颠覆传统互联网模式在于：重塑了品牌、社群、消费者三者的关系结构。传统互联网模式：品牌→社群→消费者；社群思维模式：消费者→社群→品牌。</a:t>
            </a:r>
          </a:p>
        </p:txBody>
      </p:sp>
      <p:sp>
        <p:nvSpPr>
          <p:cNvPr id="98308" name="幻灯片编号占位符 5"/>
          <p:cNvSpPr>
            <a:spLocks noGrp="1" noChangeArrowheads="1"/>
          </p:cNvSpPr>
          <p:nvPr>
            <p:ph type="sldNum" sz="quarter" idx="12"/>
          </p:nvPr>
        </p:nvSpPr>
        <p:spPr>
          <a:noFill/>
          <a:ln>
            <a:headEnd/>
            <a:tailEnd/>
          </a:ln>
        </p:spPr>
        <p:txBody>
          <a:bodyPr/>
          <a:lstStyle/>
          <a:p>
            <a:fld id="{21B01FB9-C5B9-4EFB-A251-CA369CC544BA}" type="slidenum">
              <a:rPr lang="en-US" altLang="zh-CN" smtClean="0">
                <a:ea typeface="宋体" pitchFamily="2" charset="-122"/>
              </a:rPr>
              <a:pPr/>
              <a:t>73</a:t>
            </a:fld>
            <a:endParaRPr lang="en-US" altLang="zh-CN" smtClean="0">
              <a:ea typeface="宋体" pitchFamily="2" charset="-122"/>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标题 1"/>
          <p:cNvSpPr>
            <a:spLocks noGrp="1" noChangeArrowheads="1"/>
          </p:cNvSpPr>
          <p:nvPr>
            <p:ph type="title"/>
          </p:nvPr>
        </p:nvSpPr>
        <p:spPr>
          <a:xfrm>
            <a:off x="2743200" y="457200"/>
            <a:ext cx="6300788" cy="603250"/>
          </a:xfrm>
        </p:spPr>
        <p:txBody>
          <a:bodyPr/>
          <a:lstStyle/>
          <a:p>
            <a:r>
              <a:rPr lang="en-US" altLang="zh-CN" sz="3600" smtClean="0">
                <a:ea typeface="宋体" pitchFamily="2" charset="-122"/>
              </a:rPr>
              <a:t>6.6.1</a:t>
            </a:r>
            <a:r>
              <a:rPr lang="zh-CN" altLang="en-US" sz="3600" smtClean="0">
                <a:ea typeface="宋体" pitchFamily="2" charset="-122"/>
              </a:rPr>
              <a:t>社群营销的概念和特点</a:t>
            </a:r>
            <a:r>
              <a:rPr lang="zh-CN" altLang="zh-CN" sz="3600" smtClean="0">
                <a:ea typeface="宋体" pitchFamily="2" charset="-122"/>
              </a:rPr>
              <a:t/>
            </a:r>
            <a:br>
              <a:rPr lang="zh-CN" altLang="zh-CN" sz="3600" smtClean="0">
                <a:ea typeface="宋体" pitchFamily="2" charset="-122"/>
              </a:rPr>
            </a:br>
            <a:endParaRPr lang="zh-CN" altLang="en-US" sz="3600" smtClean="0">
              <a:ea typeface="宋体" pitchFamily="2" charset="-122"/>
            </a:endParaRPr>
          </a:p>
        </p:txBody>
      </p:sp>
      <p:sp>
        <p:nvSpPr>
          <p:cNvPr id="99331" name="内容占位符 2"/>
          <p:cNvSpPr>
            <a:spLocks noGrp="1" noChangeArrowheads="1"/>
          </p:cNvSpPr>
          <p:nvPr>
            <p:ph idx="1"/>
          </p:nvPr>
        </p:nvSpPr>
        <p:spPr>
          <a:xfrm>
            <a:off x="317500" y="1225550"/>
            <a:ext cx="8362950" cy="4953000"/>
          </a:xfrm>
        </p:spPr>
        <p:txBody>
          <a:bodyPr/>
          <a:lstStyle/>
          <a:p>
            <a:pPr>
              <a:buFont typeface="Wingdings" pitchFamily="2" charset="2"/>
              <a:buNone/>
            </a:pPr>
            <a:r>
              <a:rPr lang="en-US" altLang="zh-CN" b="1" dirty="0" smtClean="0">
                <a:solidFill>
                  <a:srgbClr val="000000"/>
                </a:solidFill>
                <a:ea typeface="宋体" pitchFamily="2" charset="-122"/>
              </a:rPr>
              <a:t>           </a:t>
            </a:r>
            <a:r>
              <a:rPr lang="zh-CN" altLang="zh-CN" b="1" dirty="0" smtClean="0">
                <a:solidFill>
                  <a:srgbClr val="000000"/>
                </a:solidFill>
                <a:ea typeface="宋体" pitchFamily="2" charset="-122"/>
              </a:rPr>
              <a:t>④社群营销：是指在网络社区营销及社会化媒体营销基础上发展起来的用户连接及交流更为紧密的网络营销方式。</a:t>
            </a:r>
          </a:p>
          <a:p>
            <a:pPr>
              <a:buFont typeface="Wingdings" pitchFamily="2" charset="2"/>
              <a:buNone/>
            </a:pPr>
            <a:r>
              <a:rPr lang="en-US" altLang="zh-CN" b="1" dirty="0" smtClean="0">
                <a:solidFill>
                  <a:srgbClr val="000000"/>
                </a:solidFill>
                <a:ea typeface="宋体" pitchFamily="2" charset="-122"/>
              </a:rPr>
              <a:t>           </a:t>
            </a:r>
            <a:r>
              <a:rPr lang="zh-CN" altLang="zh-CN" b="1" dirty="0" smtClean="0">
                <a:solidFill>
                  <a:srgbClr val="000000"/>
                </a:solidFill>
                <a:ea typeface="宋体" pitchFamily="2" charset="-122"/>
              </a:rPr>
              <a:t>网络社群营销的方式，主要通过连接、沟通等方式实现用户价值，营销方式人性化，不仅受用户欢迎，还可能成为继续传播者。社群的形式有：微信群、公众号、今日头条、微博、网络直播等</a:t>
            </a:r>
            <a:r>
              <a:rPr lang="zh-CN" altLang="zh-CN" b="1" dirty="0" smtClean="0">
                <a:solidFill>
                  <a:srgbClr val="000000"/>
                </a:solidFill>
                <a:ea typeface="宋体" pitchFamily="2" charset="-122"/>
              </a:rPr>
              <a:t>。</a:t>
            </a:r>
            <a:endParaRPr lang="en-US" altLang="zh-CN" b="1" dirty="0" smtClean="0">
              <a:solidFill>
                <a:srgbClr val="000000"/>
              </a:solidFill>
              <a:ea typeface="宋体" pitchFamily="2" charset="-122"/>
            </a:endParaRPr>
          </a:p>
        </p:txBody>
      </p:sp>
      <p:sp>
        <p:nvSpPr>
          <p:cNvPr id="99332" name="幻灯片编号占位符 5"/>
          <p:cNvSpPr>
            <a:spLocks noGrp="1" noChangeArrowheads="1"/>
          </p:cNvSpPr>
          <p:nvPr>
            <p:ph type="sldNum" sz="quarter" idx="12"/>
          </p:nvPr>
        </p:nvSpPr>
        <p:spPr>
          <a:noFill/>
          <a:ln>
            <a:headEnd/>
            <a:tailEnd/>
          </a:ln>
        </p:spPr>
        <p:txBody>
          <a:bodyPr/>
          <a:lstStyle/>
          <a:p>
            <a:fld id="{0442747F-19A5-44F6-B025-89652D96ED3A}" type="slidenum">
              <a:rPr lang="en-US" altLang="zh-CN" smtClean="0">
                <a:ea typeface="宋体" pitchFamily="2" charset="-122"/>
              </a:rPr>
              <a:pPr/>
              <a:t>74</a:t>
            </a:fld>
            <a:endParaRPr lang="en-US" altLang="zh-CN" smtClean="0">
              <a:ea typeface="宋体" pitchFamily="2" charset="-122"/>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标题 1"/>
          <p:cNvSpPr>
            <a:spLocks noGrp="1" noChangeArrowheads="1"/>
          </p:cNvSpPr>
          <p:nvPr>
            <p:ph type="title"/>
          </p:nvPr>
        </p:nvSpPr>
        <p:spPr>
          <a:xfrm>
            <a:off x="2743200" y="457200"/>
            <a:ext cx="6300788" cy="603250"/>
          </a:xfrm>
        </p:spPr>
        <p:txBody>
          <a:bodyPr/>
          <a:lstStyle/>
          <a:p>
            <a:r>
              <a:rPr lang="en-US" altLang="zh-CN" sz="3600" smtClean="0">
                <a:ea typeface="宋体" pitchFamily="2" charset="-122"/>
              </a:rPr>
              <a:t>6.6.1</a:t>
            </a:r>
            <a:r>
              <a:rPr lang="zh-CN" altLang="en-US" sz="3600" smtClean="0">
                <a:ea typeface="宋体" pitchFamily="2" charset="-122"/>
              </a:rPr>
              <a:t>社群营销的概念和特点</a:t>
            </a:r>
            <a:r>
              <a:rPr lang="zh-CN" altLang="zh-CN" sz="3600" smtClean="0">
                <a:ea typeface="宋体" pitchFamily="2" charset="-122"/>
              </a:rPr>
              <a:t/>
            </a:r>
            <a:br>
              <a:rPr lang="zh-CN" altLang="zh-CN" sz="3600" smtClean="0">
                <a:ea typeface="宋体" pitchFamily="2" charset="-122"/>
              </a:rPr>
            </a:br>
            <a:endParaRPr lang="zh-CN" altLang="en-US" sz="3600" smtClean="0">
              <a:ea typeface="宋体" pitchFamily="2" charset="-122"/>
            </a:endParaRPr>
          </a:p>
        </p:txBody>
      </p:sp>
      <p:graphicFrame>
        <p:nvGraphicFramePr>
          <p:cNvPr id="7" name="内容占位符 6"/>
          <p:cNvGraphicFramePr>
            <a:graphicFrameLocks noGrp="1"/>
          </p:cNvGraphicFramePr>
          <p:nvPr>
            <p:ph idx="1"/>
          </p:nvPr>
        </p:nvGraphicFramePr>
        <p:xfrm>
          <a:off x="381000" y="1905000"/>
          <a:ext cx="8077200" cy="4419600"/>
        </p:xfrm>
        <a:graphic>
          <a:graphicData uri="http://schemas.openxmlformats.org/drawingml/2006/table">
            <a:tbl>
              <a:tblPr/>
              <a:tblGrid>
                <a:gridCol w="1801813"/>
                <a:gridCol w="1344612"/>
                <a:gridCol w="1344613"/>
                <a:gridCol w="2109787"/>
                <a:gridCol w="1476375"/>
              </a:tblGrid>
              <a:tr h="589398">
                <a:tc>
                  <a:txBody>
                    <a:bodyPr/>
                    <a:lstStyle>
                      <a:lvl1pPr indent="266700">
                        <a:spcBef>
                          <a:spcPct val="20000"/>
                        </a:spcBef>
                        <a:buClr>
                          <a:schemeClr val="accent1"/>
                        </a:buClr>
                        <a:buSzPct val="80000"/>
                        <a:buFont typeface="Wingdings" panose="05000000000000000000" pitchFamily="2" charset="2"/>
                        <a:defRPr sz="2000">
                          <a:solidFill>
                            <a:schemeClr val="tx1"/>
                          </a:solidFill>
                          <a:latin typeface="Arial" panose="020B0604020202020204" pitchFamily="34" charset="0"/>
                        </a:defRPr>
                      </a:lvl1pPr>
                      <a:lvl2pPr marL="742950" indent="-285750">
                        <a:spcBef>
                          <a:spcPct val="20000"/>
                        </a:spcBef>
                        <a:buClr>
                          <a:schemeClr val="tx1"/>
                        </a:buClr>
                        <a:buSzPct val="80000"/>
                        <a:buFont typeface="Arial" panose="020B0604020202020204" pitchFamily="34" charset="0"/>
                        <a:defRPr sz="20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70000"/>
                        <a:buFont typeface="Arial" panose="020B0604020202020204" pitchFamily="34" charset="0"/>
                        <a:defRPr sz="2000">
                          <a:solidFill>
                            <a:schemeClr val="tx1"/>
                          </a:solidFill>
                          <a:latin typeface="Arial" panose="020B0604020202020204" pitchFamily="34" charset="0"/>
                        </a:defRPr>
                      </a:lvl4pPr>
                      <a:lvl5pPr marL="2057400" indent="-228600">
                        <a:spcBef>
                          <a:spcPct val="20000"/>
                        </a:spcBef>
                        <a:buClr>
                          <a:schemeClr val="hlink"/>
                        </a:buClr>
                        <a:buSzPct val="60000"/>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9pPr>
                    </a:lstStyle>
                    <a:p>
                      <a:pPr marL="0" marR="0" lvl="0" indent="266700" algn="just" defTabSz="914400" rtl="0" eaLnBrk="1" fontAlgn="base" latinLnBrk="0" hangingPunct="1">
                        <a:lnSpc>
                          <a:spcPct val="100000"/>
                        </a:lnSpc>
                        <a:spcBef>
                          <a:spcPts val="600"/>
                        </a:spcBef>
                        <a:spcAft>
                          <a:spcPct val="0"/>
                        </a:spcAft>
                        <a:buClrTx/>
                        <a:buSzTx/>
                        <a:buFontTx/>
                        <a:buNone/>
                      </a:pPr>
                      <a:endParaRPr kumimoji="0" lang="en-US" altLang="zh-CN" sz="600" b="1" i="0" u="none" strike="noStrike" cap="none" normalizeH="0" baseline="0" dirty="0" smtClean="0">
                        <a:ln>
                          <a:noFill/>
                        </a:ln>
                        <a:solidFill>
                          <a:srgbClr val="FF9933"/>
                        </a:solidFill>
                        <a:effectLst/>
                        <a:latin typeface="Arial" panose="020B0604020202020204" pitchFamily="34" charset="0"/>
                        <a:ea typeface="楷体_GB2312" pitchFamily="1" charset="-122"/>
                      </a:endParaRPr>
                    </a:p>
                    <a:p>
                      <a:pPr marL="0" marR="0" lvl="0" indent="266700" algn="just" defTabSz="914400" rtl="0" eaLnBrk="1" fontAlgn="base" latinLnBrk="0" hangingPunct="1">
                        <a:lnSpc>
                          <a:spcPct val="100000"/>
                        </a:lnSpc>
                        <a:spcBef>
                          <a:spcPts val="600"/>
                        </a:spcBef>
                        <a:spcAft>
                          <a:spcPct val="0"/>
                        </a:spcAft>
                        <a:buClrTx/>
                        <a:buSzTx/>
                        <a:buFontTx/>
                        <a:buNone/>
                      </a:pPr>
                      <a:r>
                        <a:rPr kumimoji="0" lang="zh-CN" altLang="zh-CN" sz="1800" b="1" i="0" u="none" strike="noStrike" cap="none" normalizeH="0" baseline="0" dirty="0" smtClean="0">
                          <a:ln>
                            <a:noFill/>
                          </a:ln>
                          <a:solidFill>
                            <a:srgbClr val="FF9933"/>
                          </a:solidFill>
                          <a:effectLst/>
                          <a:latin typeface="Arial" panose="020B0604020202020204" pitchFamily="34" charset="0"/>
                          <a:ea typeface="楷体_GB2312" pitchFamily="1" charset="-122"/>
                        </a:rPr>
                        <a:t>社群</a:t>
                      </a:r>
                      <a:endParaRPr kumimoji="0" lang="zh-CN" altLang="zh-CN" sz="1800" b="1" i="0" u="none" strike="noStrike" cap="none" normalizeH="0" baseline="0" dirty="0" smtClean="0">
                        <a:ln>
                          <a:noFill/>
                        </a:ln>
                        <a:solidFill>
                          <a:srgbClr val="FF9933"/>
                        </a:solidFill>
                        <a:effectLst/>
                        <a:latin typeface="Times New Roman" panose="02020603050405020304" pitchFamily="18" charset="0"/>
                        <a:ea typeface="宋体" panose="02010600030101010101" pitchFamily="2" charset="-122"/>
                      </a:endParaRP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indent="266700">
                        <a:spcBef>
                          <a:spcPct val="20000"/>
                        </a:spcBef>
                        <a:buClr>
                          <a:schemeClr val="accent1"/>
                        </a:buClr>
                        <a:buSzPct val="80000"/>
                        <a:buFont typeface="Wingdings" panose="05000000000000000000" pitchFamily="2" charset="2"/>
                        <a:defRPr sz="2000">
                          <a:solidFill>
                            <a:schemeClr val="tx1"/>
                          </a:solidFill>
                          <a:latin typeface="Arial" panose="020B0604020202020204" pitchFamily="34" charset="0"/>
                        </a:defRPr>
                      </a:lvl1pPr>
                      <a:lvl2pPr marL="742950" indent="-285750">
                        <a:spcBef>
                          <a:spcPct val="20000"/>
                        </a:spcBef>
                        <a:buClr>
                          <a:schemeClr val="tx1"/>
                        </a:buClr>
                        <a:buSzPct val="80000"/>
                        <a:buFont typeface="Arial" panose="020B0604020202020204" pitchFamily="34" charset="0"/>
                        <a:defRPr sz="20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70000"/>
                        <a:buFont typeface="Arial" panose="020B0604020202020204" pitchFamily="34" charset="0"/>
                        <a:defRPr sz="2000">
                          <a:solidFill>
                            <a:schemeClr val="tx1"/>
                          </a:solidFill>
                          <a:latin typeface="Arial" panose="020B0604020202020204" pitchFamily="34" charset="0"/>
                        </a:defRPr>
                      </a:lvl4pPr>
                      <a:lvl5pPr marL="2057400" indent="-228600">
                        <a:spcBef>
                          <a:spcPct val="20000"/>
                        </a:spcBef>
                        <a:buClr>
                          <a:schemeClr val="hlink"/>
                        </a:buClr>
                        <a:buSzPct val="60000"/>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9pPr>
                    </a:lstStyle>
                    <a:p>
                      <a:pPr marL="0" marR="0" lvl="0" indent="266700" algn="just" defTabSz="914400" rtl="0" eaLnBrk="1" fontAlgn="base" latinLnBrk="0" hangingPunct="1">
                        <a:lnSpc>
                          <a:spcPct val="100000"/>
                        </a:lnSpc>
                        <a:spcBef>
                          <a:spcPct val="0"/>
                        </a:spcBef>
                        <a:spcAft>
                          <a:spcPct val="0"/>
                        </a:spcAft>
                        <a:buClrTx/>
                        <a:buSzTx/>
                        <a:buFontTx/>
                        <a:buNone/>
                        <a:defRPr/>
                      </a:pPr>
                      <a:endParaRPr kumimoji="0" lang="en-US" altLang="zh-CN" sz="800" b="1" i="0" u="none" strike="noStrike" cap="none" normalizeH="0" baseline="0" dirty="0" smtClean="0">
                        <a:ln>
                          <a:noFill/>
                        </a:ln>
                        <a:solidFill>
                          <a:srgbClr val="FF9933"/>
                        </a:solidFill>
                        <a:effectLst/>
                        <a:latin typeface="Arial" panose="020B0604020202020204" pitchFamily="34" charset="0"/>
                        <a:ea typeface="楷体_GB2312" pitchFamily="1" charset="-122"/>
                      </a:endParaRPr>
                    </a:p>
                    <a:p>
                      <a:pPr marL="0" marR="0" lvl="0" indent="266700" algn="ctr" defTabSz="914400" rtl="0" eaLnBrk="1" fontAlgn="base" latinLnBrk="0" hangingPunct="1">
                        <a:lnSpc>
                          <a:spcPct val="100000"/>
                        </a:lnSpc>
                        <a:spcBef>
                          <a:spcPct val="0"/>
                        </a:spcBef>
                        <a:spcAft>
                          <a:spcPct val="0"/>
                        </a:spcAft>
                        <a:buClrTx/>
                        <a:buSzTx/>
                        <a:buFontTx/>
                        <a:buNone/>
                      </a:pPr>
                      <a:r>
                        <a:rPr kumimoji="0" lang="zh-CN" altLang="zh-CN" sz="1800" b="1" i="0" u="none" strike="noStrike" cap="none" normalizeH="0" baseline="0" dirty="0" smtClean="0">
                          <a:ln>
                            <a:noFill/>
                          </a:ln>
                          <a:solidFill>
                            <a:srgbClr val="FF9933"/>
                          </a:solidFill>
                          <a:effectLst/>
                          <a:latin typeface="Arial" panose="020B0604020202020204" pitchFamily="34" charset="0"/>
                          <a:ea typeface="楷体_GB2312" pitchFamily="1" charset="-122"/>
                        </a:rPr>
                        <a:t>所属品牌</a:t>
                      </a:r>
                      <a:endParaRPr kumimoji="0" lang="zh-CN" altLang="zh-CN" sz="1800" b="1" i="0" u="none" strike="noStrike" cap="none" normalizeH="0" baseline="0" dirty="0" smtClean="0">
                        <a:ln>
                          <a:noFill/>
                        </a:ln>
                        <a:solidFill>
                          <a:srgbClr val="FF9933"/>
                        </a:solidFill>
                        <a:effectLst/>
                        <a:latin typeface="Times New Roman" panose="02020603050405020304" pitchFamily="18" charset="0"/>
                        <a:ea typeface="宋体" panose="02010600030101010101" pitchFamily="2" charset="-122"/>
                      </a:endParaRP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indent="266700">
                        <a:spcBef>
                          <a:spcPct val="20000"/>
                        </a:spcBef>
                        <a:buClr>
                          <a:schemeClr val="accent1"/>
                        </a:buClr>
                        <a:buSzPct val="80000"/>
                        <a:buFont typeface="Wingdings" panose="05000000000000000000" pitchFamily="2" charset="2"/>
                        <a:defRPr sz="2000">
                          <a:solidFill>
                            <a:schemeClr val="tx1"/>
                          </a:solidFill>
                          <a:latin typeface="Arial" panose="020B0604020202020204" pitchFamily="34" charset="0"/>
                        </a:defRPr>
                      </a:lvl1pPr>
                      <a:lvl2pPr marL="742950" indent="-285750">
                        <a:spcBef>
                          <a:spcPct val="20000"/>
                        </a:spcBef>
                        <a:buClr>
                          <a:schemeClr val="tx1"/>
                        </a:buClr>
                        <a:buSzPct val="80000"/>
                        <a:buFont typeface="Arial" panose="020B0604020202020204" pitchFamily="34" charset="0"/>
                        <a:defRPr sz="20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70000"/>
                        <a:buFont typeface="Arial" panose="020B0604020202020204" pitchFamily="34" charset="0"/>
                        <a:defRPr sz="2000">
                          <a:solidFill>
                            <a:schemeClr val="tx1"/>
                          </a:solidFill>
                          <a:latin typeface="Arial" panose="020B0604020202020204" pitchFamily="34" charset="0"/>
                        </a:defRPr>
                      </a:lvl4pPr>
                      <a:lvl5pPr marL="2057400" indent="-228600">
                        <a:spcBef>
                          <a:spcPct val="20000"/>
                        </a:spcBef>
                        <a:buClr>
                          <a:schemeClr val="hlink"/>
                        </a:buClr>
                        <a:buSzPct val="60000"/>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9pPr>
                    </a:lstStyle>
                    <a:p>
                      <a:pPr marL="0" marR="0" lvl="0" indent="266700" algn="just" defTabSz="914400" rtl="0" eaLnBrk="1" fontAlgn="base" latinLnBrk="0" hangingPunct="1">
                        <a:lnSpc>
                          <a:spcPct val="100000"/>
                        </a:lnSpc>
                        <a:spcBef>
                          <a:spcPct val="0"/>
                        </a:spcBef>
                        <a:spcAft>
                          <a:spcPct val="0"/>
                        </a:spcAft>
                        <a:buClrTx/>
                        <a:buSzTx/>
                        <a:buFontTx/>
                        <a:buNone/>
                        <a:defRPr/>
                      </a:pPr>
                      <a:endParaRPr kumimoji="0" lang="en-US" altLang="zh-CN" sz="800" b="1" i="0" u="none" strike="noStrike" cap="none" normalizeH="0" baseline="0" dirty="0" smtClean="0">
                        <a:ln>
                          <a:noFill/>
                        </a:ln>
                        <a:solidFill>
                          <a:srgbClr val="FF9933"/>
                        </a:solidFill>
                        <a:effectLst/>
                        <a:latin typeface="Arial" panose="020B0604020202020204" pitchFamily="34" charset="0"/>
                        <a:ea typeface="楷体_GB2312" pitchFamily="1" charset="-122"/>
                      </a:endParaRPr>
                    </a:p>
                    <a:p>
                      <a:pPr marL="0" marR="0" lvl="0" indent="266700" algn="just" defTabSz="914400" rtl="0" eaLnBrk="1" fontAlgn="base" latinLnBrk="0" hangingPunct="1">
                        <a:lnSpc>
                          <a:spcPct val="100000"/>
                        </a:lnSpc>
                        <a:spcBef>
                          <a:spcPct val="0"/>
                        </a:spcBef>
                        <a:spcAft>
                          <a:spcPct val="0"/>
                        </a:spcAft>
                        <a:buClrTx/>
                        <a:buSzTx/>
                        <a:buFontTx/>
                        <a:buNone/>
                      </a:pPr>
                      <a:r>
                        <a:rPr kumimoji="0" lang="zh-CN" altLang="zh-CN" sz="1800" b="1" i="0" u="none" strike="noStrike" cap="none" normalizeH="0" baseline="0" dirty="0" smtClean="0">
                          <a:ln>
                            <a:noFill/>
                          </a:ln>
                          <a:solidFill>
                            <a:srgbClr val="FF9933"/>
                          </a:solidFill>
                          <a:effectLst/>
                          <a:latin typeface="Arial" panose="020B0604020202020204" pitchFamily="34" charset="0"/>
                          <a:ea typeface="楷体_GB2312" pitchFamily="1" charset="-122"/>
                        </a:rPr>
                        <a:t>社群定位</a:t>
                      </a:r>
                      <a:endParaRPr kumimoji="0" lang="zh-CN" altLang="zh-CN" sz="1800" b="1" i="0" u="none" strike="noStrike" cap="none" normalizeH="0" baseline="0" dirty="0" smtClean="0">
                        <a:ln>
                          <a:noFill/>
                        </a:ln>
                        <a:solidFill>
                          <a:srgbClr val="FF9933"/>
                        </a:solidFill>
                        <a:effectLst/>
                        <a:latin typeface="Times New Roman" panose="02020603050405020304" pitchFamily="18" charset="0"/>
                        <a:ea typeface="宋体" panose="02010600030101010101" pitchFamily="2" charset="-122"/>
                      </a:endParaRP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indent="266700">
                        <a:spcBef>
                          <a:spcPct val="20000"/>
                        </a:spcBef>
                        <a:buClr>
                          <a:schemeClr val="accent1"/>
                        </a:buClr>
                        <a:buSzPct val="80000"/>
                        <a:buFont typeface="Wingdings" panose="05000000000000000000" pitchFamily="2" charset="2"/>
                        <a:defRPr sz="2000">
                          <a:solidFill>
                            <a:schemeClr val="tx1"/>
                          </a:solidFill>
                          <a:latin typeface="Arial" panose="020B0604020202020204" pitchFamily="34" charset="0"/>
                        </a:defRPr>
                      </a:lvl1pPr>
                      <a:lvl2pPr marL="742950" indent="-285750">
                        <a:spcBef>
                          <a:spcPct val="20000"/>
                        </a:spcBef>
                        <a:buClr>
                          <a:schemeClr val="tx1"/>
                        </a:buClr>
                        <a:buSzPct val="80000"/>
                        <a:buFont typeface="Arial" panose="020B0604020202020204" pitchFamily="34" charset="0"/>
                        <a:defRPr sz="20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70000"/>
                        <a:buFont typeface="Arial" panose="020B0604020202020204" pitchFamily="34" charset="0"/>
                        <a:defRPr sz="2000">
                          <a:solidFill>
                            <a:schemeClr val="tx1"/>
                          </a:solidFill>
                          <a:latin typeface="Arial" panose="020B0604020202020204" pitchFamily="34" charset="0"/>
                        </a:defRPr>
                      </a:lvl4pPr>
                      <a:lvl5pPr marL="2057400" indent="-228600">
                        <a:spcBef>
                          <a:spcPct val="20000"/>
                        </a:spcBef>
                        <a:buClr>
                          <a:schemeClr val="hlink"/>
                        </a:buClr>
                        <a:buSzPct val="60000"/>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9pPr>
                    </a:lstStyle>
                    <a:p>
                      <a:pPr marL="0" marR="0" lvl="0" indent="266700" algn="just" defTabSz="914400" rtl="0" eaLnBrk="1" fontAlgn="base" latinLnBrk="0" hangingPunct="1">
                        <a:lnSpc>
                          <a:spcPct val="100000"/>
                        </a:lnSpc>
                        <a:spcBef>
                          <a:spcPct val="0"/>
                        </a:spcBef>
                        <a:spcAft>
                          <a:spcPct val="0"/>
                        </a:spcAft>
                        <a:buClrTx/>
                        <a:buSzTx/>
                        <a:buFontTx/>
                        <a:buNone/>
                        <a:defRPr/>
                      </a:pPr>
                      <a:endParaRPr kumimoji="0" lang="en-US" altLang="zh-CN" sz="800" b="1" i="0" u="none" strike="noStrike" cap="none" normalizeH="0" baseline="0" dirty="0" smtClean="0">
                        <a:ln>
                          <a:noFill/>
                        </a:ln>
                        <a:solidFill>
                          <a:srgbClr val="FF9933"/>
                        </a:solidFill>
                        <a:effectLst/>
                        <a:latin typeface="Arial" panose="020B0604020202020204" pitchFamily="34" charset="0"/>
                        <a:ea typeface="楷体_GB2312" pitchFamily="1" charset="-122"/>
                      </a:endParaRPr>
                    </a:p>
                    <a:p>
                      <a:pPr marL="0" marR="0" lvl="0" indent="266700" algn="just" defTabSz="914400" rtl="0" eaLnBrk="1" fontAlgn="base" latinLnBrk="0" hangingPunct="1">
                        <a:lnSpc>
                          <a:spcPct val="100000"/>
                        </a:lnSpc>
                        <a:spcBef>
                          <a:spcPct val="0"/>
                        </a:spcBef>
                        <a:spcAft>
                          <a:spcPct val="0"/>
                        </a:spcAft>
                        <a:buClrTx/>
                        <a:buSzTx/>
                        <a:buFontTx/>
                        <a:buNone/>
                      </a:pPr>
                      <a:r>
                        <a:rPr kumimoji="0" lang="zh-CN" altLang="zh-CN" sz="1800" b="1" i="0" u="none" strike="noStrike" cap="none" normalizeH="0" baseline="0" dirty="0" smtClean="0">
                          <a:ln>
                            <a:noFill/>
                          </a:ln>
                          <a:solidFill>
                            <a:srgbClr val="FF9933"/>
                          </a:solidFill>
                          <a:effectLst/>
                          <a:latin typeface="Arial" panose="020B0604020202020204" pitchFamily="34" charset="0"/>
                          <a:ea typeface="楷体_GB2312" pitchFamily="1" charset="-122"/>
                        </a:rPr>
                        <a:t>粉丝定位</a:t>
                      </a:r>
                      <a:endParaRPr kumimoji="0" lang="zh-CN" altLang="zh-CN" sz="1800" b="1" i="0" u="none" strike="noStrike" cap="none" normalizeH="0" baseline="0" dirty="0" smtClean="0">
                        <a:ln>
                          <a:noFill/>
                        </a:ln>
                        <a:solidFill>
                          <a:srgbClr val="FF9933"/>
                        </a:solidFill>
                        <a:effectLst/>
                        <a:latin typeface="Times New Roman" panose="02020603050405020304" pitchFamily="18" charset="0"/>
                        <a:ea typeface="宋体" panose="02010600030101010101" pitchFamily="2" charset="-122"/>
                      </a:endParaRP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indent="266700">
                        <a:spcBef>
                          <a:spcPct val="20000"/>
                        </a:spcBef>
                        <a:buClr>
                          <a:schemeClr val="accent1"/>
                        </a:buClr>
                        <a:buSzPct val="80000"/>
                        <a:buFont typeface="Wingdings" panose="05000000000000000000" pitchFamily="2" charset="2"/>
                        <a:defRPr sz="2000">
                          <a:solidFill>
                            <a:schemeClr val="tx1"/>
                          </a:solidFill>
                          <a:latin typeface="Arial" panose="020B0604020202020204" pitchFamily="34" charset="0"/>
                        </a:defRPr>
                      </a:lvl1pPr>
                      <a:lvl2pPr marL="742950" indent="-285750">
                        <a:spcBef>
                          <a:spcPct val="20000"/>
                        </a:spcBef>
                        <a:buClr>
                          <a:schemeClr val="tx1"/>
                        </a:buClr>
                        <a:buSzPct val="80000"/>
                        <a:buFont typeface="Arial" panose="020B0604020202020204" pitchFamily="34" charset="0"/>
                        <a:defRPr sz="20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70000"/>
                        <a:buFont typeface="Arial" panose="020B0604020202020204" pitchFamily="34" charset="0"/>
                        <a:defRPr sz="2000">
                          <a:solidFill>
                            <a:schemeClr val="tx1"/>
                          </a:solidFill>
                          <a:latin typeface="Arial" panose="020B0604020202020204" pitchFamily="34" charset="0"/>
                        </a:defRPr>
                      </a:lvl4pPr>
                      <a:lvl5pPr marL="2057400" indent="-228600">
                        <a:spcBef>
                          <a:spcPct val="20000"/>
                        </a:spcBef>
                        <a:buClr>
                          <a:schemeClr val="hlink"/>
                        </a:buClr>
                        <a:buSzPct val="60000"/>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9pPr>
                    </a:lstStyle>
                    <a:p>
                      <a:pPr marL="0" marR="0" lvl="0" indent="266700" algn="just" defTabSz="914400" rtl="0" eaLnBrk="1" fontAlgn="base" latinLnBrk="0" hangingPunct="1">
                        <a:lnSpc>
                          <a:spcPct val="100000"/>
                        </a:lnSpc>
                        <a:spcBef>
                          <a:spcPct val="0"/>
                        </a:spcBef>
                        <a:spcAft>
                          <a:spcPct val="0"/>
                        </a:spcAft>
                        <a:buClrTx/>
                        <a:buSzTx/>
                        <a:buFontTx/>
                        <a:buNone/>
                        <a:defRPr/>
                      </a:pPr>
                      <a:endParaRPr kumimoji="0" lang="en-US" altLang="zh-CN" sz="800" b="1" i="0" u="none" strike="noStrike" cap="none" normalizeH="0" baseline="0" dirty="0" smtClean="0">
                        <a:ln>
                          <a:noFill/>
                        </a:ln>
                        <a:solidFill>
                          <a:srgbClr val="FF9933"/>
                        </a:solidFill>
                        <a:effectLst/>
                        <a:latin typeface="Arial" panose="020B0604020202020204" pitchFamily="34" charset="0"/>
                        <a:ea typeface="楷体_GB2312" pitchFamily="1" charset="-122"/>
                      </a:endParaRPr>
                    </a:p>
                    <a:p>
                      <a:pPr marL="0" marR="0" lvl="0" indent="266700" algn="just" defTabSz="914400" rtl="0" eaLnBrk="1" fontAlgn="base" latinLnBrk="0" hangingPunct="1">
                        <a:lnSpc>
                          <a:spcPct val="100000"/>
                        </a:lnSpc>
                        <a:spcBef>
                          <a:spcPct val="0"/>
                        </a:spcBef>
                        <a:spcAft>
                          <a:spcPct val="0"/>
                        </a:spcAft>
                        <a:buClrTx/>
                        <a:buSzTx/>
                        <a:buFontTx/>
                        <a:buNone/>
                      </a:pPr>
                      <a:r>
                        <a:rPr kumimoji="0" lang="zh-CN" altLang="zh-CN" sz="1800" b="1" i="0" u="none" strike="noStrike" cap="none" normalizeH="0" baseline="0" dirty="0" smtClean="0">
                          <a:ln>
                            <a:noFill/>
                          </a:ln>
                          <a:solidFill>
                            <a:srgbClr val="FF9933"/>
                          </a:solidFill>
                          <a:effectLst/>
                          <a:latin typeface="Arial" panose="020B0604020202020204" pitchFamily="34" charset="0"/>
                          <a:ea typeface="楷体_GB2312" pitchFamily="1" charset="-122"/>
                        </a:rPr>
                        <a:t>线上活动</a:t>
                      </a:r>
                      <a:endParaRPr kumimoji="0" lang="zh-CN" altLang="zh-CN" sz="1800" b="1" i="0" u="none" strike="noStrike" cap="none" normalizeH="0" baseline="0" dirty="0" smtClean="0">
                        <a:ln>
                          <a:noFill/>
                        </a:ln>
                        <a:solidFill>
                          <a:srgbClr val="FF9933"/>
                        </a:solidFill>
                        <a:effectLst/>
                        <a:latin typeface="Times New Roman" panose="02020603050405020304" pitchFamily="18" charset="0"/>
                        <a:ea typeface="宋体" panose="02010600030101010101" pitchFamily="2" charset="-122"/>
                      </a:endParaRP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178796">
                <a:tc>
                  <a:txBody>
                    <a:bodyPr/>
                    <a:lstStyle>
                      <a:lvl1pPr indent="266700">
                        <a:spcBef>
                          <a:spcPct val="20000"/>
                        </a:spcBef>
                        <a:buClr>
                          <a:schemeClr val="accent1"/>
                        </a:buClr>
                        <a:buSzPct val="80000"/>
                        <a:buFont typeface="Wingdings" panose="05000000000000000000" pitchFamily="2" charset="2"/>
                        <a:defRPr sz="2000">
                          <a:solidFill>
                            <a:schemeClr val="tx1"/>
                          </a:solidFill>
                          <a:latin typeface="Arial" panose="020B0604020202020204" pitchFamily="34" charset="0"/>
                        </a:defRPr>
                      </a:lvl1pPr>
                      <a:lvl2pPr marL="742950" indent="-285750">
                        <a:spcBef>
                          <a:spcPct val="20000"/>
                        </a:spcBef>
                        <a:buClr>
                          <a:schemeClr val="tx1"/>
                        </a:buClr>
                        <a:buSzPct val="80000"/>
                        <a:buFont typeface="Arial" panose="020B0604020202020204" pitchFamily="34" charset="0"/>
                        <a:defRPr sz="20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70000"/>
                        <a:buFont typeface="Arial" panose="020B0604020202020204" pitchFamily="34" charset="0"/>
                        <a:defRPr sz="2000">
                          <a:solidFill>
                            <a:schemeClr val="tx1"/>
                          </a:solidFill>
                          <a:latin typeface="Arial" panose="020B0604020202020204" pitchFamily="34" charset="0"/>
                        </a:defRPr>
                      </a:lvl4pPr>
                      <a:lvl5pPr marL="2057400" indent="-228600">
                        <a:spcBef>
                          <a:spcPct val="20000"/>
                        </a:spcBef>
                        <a:buClr>
                          <a:schemeClr val="hlink"/>
                        </a:buClr>
                        <a:buSzPct val="60000"/>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9pPr>
                    </a:lstStyle>
                    <a:p>
                      <a:pPr marL="0" marR="0" lvl="0" indent="266700" algn="just" defTabSz="914400" rtl="0" eaLnBrk="1" fontAlgn="base" latinLnBrk="0" hangingPunct="1">
                        <a:lnSpc>
                          <a:spcPct val="100000"/>
                        </a:lnSpc>
                        <a:spcBef>
                          <a:spcPct val="0"/>
                        </a:spcBef>
                        <a:spcAft>
                          <a:spcPct val="0"/>
                        </a:spcAft>
                        <a:buClrTx/>
                        <a:buSzTx/>
                        <a:buFontTx/>
                        <a:buNone/>
                      </a:pPr>
                      <a:endParaRPr kumimoji="0" lang="en-US" altLang="zh-CN" sz="1800" b="1" i="0" u="none" strike="noStrike" cap="none" normalizeH="0" baseline="0" dirty="0" smtClean="0">
                        <a:ln>
                          <a:noFill/>
                        </a:ln>
                        <a:solidFill>
                          <a:srgbClr val="FFFFFF"/>
                        </a:solidFill>
                        <a:effectLst/>
                        <a:latin typeface="Arial" panose="020B0604020202020204" pitchFamily="34" charset="0"/>
                        <a:ea typeface="楷体_GB2312" pitchFamily="1" charset="-122"/>
                      </a:endParaRPr>
                    </a:p>
                    <a:p>
                      <a:pPr marL="0" marR="0" lvl="0" indent="266700" algn="just" defTabSz="914400" rtl="0" eaLnBrk="1" fontAlgn="base" latinLnBrk="0" hangingPunct="1">
                        <a:lnSpc>
                          <a:spcPct val="100000"/>
                        </a:lnSpc>
                        <a:spcBef>
                          <a:spcPct val="0"/>
                        </a:spcBef>
                        <a:spcAft>
                          <a:spcPct val="0"/>
                        </a:spcAft>
                        <a:buClrTx/>
                        <a:buSzTx/>
                        <a:buFontTx/>
                        <a:buNone/>
                      </a:pPr>
                      <a:r>
                        <a:rPr kumimoji="0" lang="zh-CN" altLang="zh-CN" sz="1800" b="1" i="0" u="none" strike="noStrike" cap="none" normalizeH="0" baseline="0" dirty="0" smtClean="0">
                          <a:ln>
                            <a:noFill/>
                          </a:ln>
                          <a:solidFill>
                            <a:srgbClr val="FFFFFF"/>
                          </a:solidFill>
                          <a:effectLst/>
                          <a:latin typeface="Arial" panose="020B0604020202020204" pitchFamily="34" charset="0"/>
                          <a:ea typeface="楷体_GB2312" pitchFamily="1" charset="-122"/>
                        </a:rPr>
                        <a:t>小米社区</a:t>
                      </a:r>
                      <a:endParaRPr kumimoji="0" lang="zh-CN" altLang="zh-CN" sz="1800" b="1" i="0" u="none" strike="noStrike" cap="none" normalizeH="0" baseline="0" dirty="0" smtClean="0">
                        <a:ln>
                          <a:noFill/>
                        </a:ln>
                        <a:solidFill>
                          <a:srgbClr val="FFFFFF"/>
                        </a:solidFill>
                        <a:effectLst/>
                        <a:latin typeface="Times New Roman" panose="02020603050405020304" pitchFamily="18" charset="0"/>
                        <a:ea typeface="宋体" panose="02010600030101010101" pitchFamily="2" charset="-122"/>
                      </a:endParaRP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indent="266700">
                        <a:spcBef>
                          <a:spcPct val="20000"/>
                        </a:spcBef>
                        <a:buClr>
                          <a:schemeClr val="accent1"/>
                        </a:buClr>
                        <a:buSzPct val="80000"/>
                        <a:buFont typeface="Wingdings" panose="05000000000000000000" pitchFamily="2" charset="2"/>
                        <a:defRPr sz="2000">
                          <a:solidFill>
                            <a:schemeClr val="tx1"/>
                          </a:solidFill>
                          <a:latin typeface="Arial" panose="020B0604020202020204" pitchFamily="34" charset="0"/>
                        </a:defRPr>
                      </a:lvl1pPr>
                      <a:lvl2pPr marL="742950" indent="-285750">
                        <a:spcBef>
                          <a:spcPct val="20000"/>
                        </a:spcBef>
                        <a:buClr>
                          <a:schemeClr val="tx1"/>
                        </a:buClr>
                        <a:buSzPct val="80000"/>
                        <a:buFont typeface="Arial" panose="020B0604020202020204" pitchFamily="34" charset="0"/>
                        <a:defRPr sz="20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70000"/>
                        <a:buFont typeface="Arial" panose="020B0604020202020204" pitchFamily="34" charset="0"/>
                        <a:defRPr sz="2000">
                          <a:solidFill>
                            <a:schemeClr val="tx1"/>
                          </a:solidFill>
                          <a:latin typeface="Arial" panose="020B0604020202020204" pitchFamily="34" charset="0"/>
                        </a:defRPr>
                      </a:lvl4pPr>
                      <a:lvl5pPr marL="2057400" indent="-228600">
                        <a:spcBef>
                          <a:spcPct val="20000"/>
                        </a:spcBef>
                        <a:buClr>
                          <a:schemeClr val="hlink"/>
                        </a:buClr>
                        <a:buSzPct val="60000"/>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9pPr>
                    </a:lstStyle>
                    <a:p>
                      <a:pPr marL="0" marR="0" lvl="0" indent="266700" algn="just" defTabSz="914400" rtl="0" eaLnBrk="1" fontAlgn="base" latinLnBrk="0" hangingPunct="1">
                        <a:lnSpc>
                          <a:spcPct val="100000"/>
                        </a:lnSpc>
                        <a:spcBef>
                          <a:spcPct val="0"/>
                        </a:spcBef>
                        <a:spcAft>
                          <a:spcPct val="0"/>
                        </a:spcAft>
                        <a:buClrTx/>
                        <a:buSzTx/>
                        <a:buFontTx/>
                        <a:buNone/>
                      </a:pPr>
                      <a:r>
                        <a:rPr kumimoji="0" lang="zh-CN" altLang="zh-CN" sz="1600" b="0" i="0" u="none" strike="noStrike" cap="none" normalizeH="0" baseline="0" smtClean="0">
                          <a:ln>
                            <a:noFill/>
                          </a:ln>
                          <a:solidFill>
                            <a:srgbClr val="000000"/>
                          </a:solidFill>
                          <a:effectLst/>
                          <a:latin typeface="Arial" panose="020B0604020202020204" pitchFamily="34" charset="0"/>
                          <a:ea typeface="楷体_GB2312" pitchFamily="1" charset="-122"/>
                        </a:rPr>
                        <a:t>小米</a:t>
                      </a:r>
                      <a:endParaRPr kumimoji="0" lang="zh-CN"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endParaRP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6CC"/>
                    </a:solidFill>
                  </a:tcPr>
                </a:tc>
                <a:tc>
                  <a:txBody>
                    <a:bodyPr/>
                    <a:lstStyle>
                      <a:lvl1pPr indent="266700">
                        <a:spcBef>
                          <a:spcPct val="20000"/>
                        </a:spcBef>
                        <a:buClr>
                          <a:schemeClr val="accent1"/>
                        </a:buClr>
                        <a:buSzPct val="80000"/>
                        <a:buFont typeface="Wingdings" panose="05000000000000000000" pitchFamily="2" charset="2"/>
                        <a:defRPr sz="2000">
                          <a:solidFill>
                            <a:schemeClr val="tx1"/>
                          </a:solidFill>
                          <a:latin typeface="Arial" panose="020B0604020202020204" pitchFamily="34" charset="0"/>
                        </a:defRPr>
                      </a:lvl1pPr>
                      <a:lvl2pPr marL="742950" indent="-285750">
                        <a:spcBef>
                          <a:spcPct val="20000"/>
                        </a:spcBef>
                        <a:buClr>
                          <a:schemeClr val="tx1"/>
                        </a:buClr>
                        <a:buSzPct val="80000"/>
                        <a:buFont typeface="Arial" panose="020B0604020202020204" pitchFamily="34" charset="0"/>
                        <a:defRPr sz="20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70000"/>
                        <a:buFont typeface="Arial" panose="020B0604020202020204" pitchFamily="34" charset="0"/>
                        <a:defRPr sz="2000">
                          <a:solidFill>
                            <a:schemeClr val="tx1"/>
                          </a:solidFill>
                          <a:latin typeface="Arial" panose="020B0604020202020204" pitchFamily="34" charset="0"/>
                        </a:defRPr>
                      </a:lvl4pPr>
                      <a:lvl5pPr marL="2057400" indent="-228600">
                        <a:spcBef>
                          <a:spcPct val="20000"/>
                        </a:spcBef>
                        <a:buClr>
                          <a:schemeClr val="hlink"/>
                        </a:buClr>
                        <a:buSzPct val="60000"/>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9pPr>
                    </a:lstStyle>
                    <a:p>
                      <a:pPr marL="0" marR="0" lvl="0" indent="266700" algn="just" defTabSz="914400" rtl="0" eaLnBrk="1" fontAlgn="base" latinLnBrk="0" hangingPunct="1">
                        <a:lnSpc>
                          <a:spcPct val="100000"/>
                        </a:lnSpc>
                        <a:spcBef>
                          <a:spcPct val="0"/>
                        </a:spcBef>
                        <a:spcAft>
                          <a:spcPct val="0"/>
                        </a:spcAft>
                        <a:buClrTx/>
                        <a:buSzTx/>
                        <a:buFontTx/>
                        <a:buNone/>
                      </a:pPr>
                      <a:r>
                        <a:rPr kumimoji="0" lang="zh-CN" altLang="zh-CN" sz="1600" b="0" i="0" u="none" strike="noStrike" cap="none" normalizeH="0" baseline="0" smtClean="0">
                          <a:ln>
                            <a:noFill/>
                          </a:ln>
                          <a:solidFill>
                            <a:srgbClr val="000000"/>
                          </a:solidFill>
                          <a:effectLst/>
                          <a:latin typeface="Arial" panose="020B0604020202020204" pitchFamily="34" charset="0"/>
                          <a:ea typeface="楷体_GB2312" pitchFamily="1" charset="-122"/>
                        </a:rPr>
                        <a:t>小米产品社区（线上销售</a:t>
                      </a:r>
                      <a:r>
                        <a:rPr kumimoji="0" lang="en-US" altLang="zh-CN" sz="1600" b="0" i="0" u="none" strike="noStrike" cap="none" normalizeH="0" baseline="0" smtClean="0">
                          <a:ln>
                            <a:noFill/>
                          </a:ln>
                          <a:solidFill>
                            <a:srgbClr val="000000"/>
                          </a:solidFill>
                          <a:effectLst/>
                          <a:latin typeface="Arial" panose="020B0604020202020204" pitchFamily="34" charset="0"/>
                          <a:ea typeface="楷体_GB2312" pitchFamily="1" charset="-122"/>
                        </a:rPr>
                        <a:t>+</a:t>
                      </a:r>
                      <a:r>
                        <a:rPr kumimoji="0" lang="zh-CN" altLang="zh-CN" sz="1600" b="0" i="0" u="none" strike="noStrike" cap="none" normalizeH="0" baseline="0" smtClean="0">
                          <a:ln>
                            <a:noFill/>
                          </a:ln>
                          <a:solidFill>
                            <a:srgbClr val="000000"/>
                          </a:solidFill>
                          <a:effectLst/>
                          <a:latin typeface="Arial" panose="020B0604020202020204" pitchFamily="34" charset="0"/>
                          <a:ea typeface="楷体_GB2312" pitchFamily="1" charset="-122"/>
                        </a:rPr>
                        <a:t>用户服务）</a:t>
                      </a:r>
                      <a:endParaRPr kumimoji="0" lang="zh-CN"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endParaRP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6CC"/>
                    </a:solidFill>
                  </a:tcPr>
                </a:tc>
                <a:tc>
                  <a:txBody>
                    <a:bodyPr/>
                    <a:lstStyle>
                      <a:lvl1pPr indent="266700">
                        <a:spcBef>
                          <a:spcPct val="20000"/>
                        </a:spcBef>
                        <a:buClr>
                          <a:schemeClr val="accent1"/>
                        </a:buClr>
                        <a:buSzPct val="80000"/>
                        <a:buFont typeface="Wingdings" panose="05000000000000000000" pitchFamily="2" charset="2"/>
                        <a:defRPr sz="2000">
                          <a:solidFill>
                            <a:schemeClr val="tx1"/>
                          </a:solidFill>
                          <a:latin typeface="Arial" panose="020B0604020202020204" pitchFamily="34" charset="0"/>
                        </a:defRPr>
                      </a:lvl1pPr>
                      <a:lvl2pPr marL="742950" indent="-285750">
                        <a:spcBef>
                          <a:spcPct val="20000"/>
                        </a:spcBef>
                        <a:buClr>
                          <a:schemeClr val="tx1"/>
                        </a:buClr>
                        <a:buSzPct val="80000"/>
                        <a:buFont typeface="Arial" panose="020B0604020202020204" pitchFamily="34" charset="0"/>
                        <a:defRPr sz="20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70000"/>
                        <a:buFont typeface="Arial" panose="020B0604020202020204" pitchFamily="34" charset="0"/>
                        <a:defRPr sz="2000">
                          <a:solidFill>
                            <a:schemeClr val="tx1"/>
                          </a:solidFill>
                          <a:latin typeface="Arial" panose="020B0604020202020204" pitchFamily="34" charset="0"/>
                        </a:defRPr>
                      </a:lvl4pPr>
                      <a:lvl5pPr marL="2057400" indent="-228600">
                        <a:spcBef>
                          <a:spcPct val="20000"/>
                        </a:spcBef>
                        <a:buClr>
                          <a:schemeClr val="hlink"/>
                        </a:buClr>
                        <a:buSzPct val="60000"/>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9pPr>
                    </a:lstStyle>
                    <a:p>
                      <a:pPr marL="0" marR="0" lvl="0" indent="266700" algn="just" defTabSz="914400" rtl="0" eaLnBrk="1" fontAlgn="base" latinLnBrk="0" hangingPunct="1">
                        <a:lnSpc>
                          <a:spcPct val="100000"/>
                        </a:lnSpc>
                        <a:spcBef>
                          <a:spcPct val="0"/>
                        </a:spcBef>
                        <a:spcAft>
                          <a:spcPct val="0"/>
                        </a:spcAft>
                        <a:buClrTx/>
                        <a:buSzTx/>
                        <a:buFontTx/>
                        <a:buNone/>
                      </a:pPr>
                      <a:r>
                        <a:rPr kumimoji="0" lang="zh-CN" altLang="zh-CN" sz="1600" b="0" i="0" u="none" strike="noStrike" cap="none" normalizeH="0" baseline="0" smtClean="0">
                          <a:ln>
                            <a:noFill/>
                          </a:ln>
                          <a:solidFill>
                            <a:srgbClr val="000000"/>
                          </a:solidFill>
                          <a:effectLst/>
                          <a:latin typeface="Arial" panose="020B0604020202020204" pitchFamily="34" charset="0"/>
                          <a:ea typeface="楷体_GB2312" pitchFamily="1" charset="-122"/>
                        </a:rPr>
                        <a:t>米粉：手机发烧友，小米粉丝，小米手机的深度用户</a:t>
                      </a:r>
                      <a:endParaRPr kumimoji="0" lang="zh-CN"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endParaRP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6CC"/>
                    </a:solidFill>
                  </a:tcPr>
                </a:tc>
                <a:tc>
                  <a:txBody>
                    <a:bodyPr/>
                    <a:lstStyle>
                      <a:lvl1pPr indent="266700">
                        <a:spcBef>
                          <a:spcPct val="20000"/>
                        </a:spcBef>
                        <a:buClr>
                          <a:schemeClr val="accent1"/>
                        </a:buClr>
                        <a:buSzPct val="80000"/>
                        <a:buFont typeface="Wingdings" panose="05000000000000000000" pitchFamily="2" charset="2"/>
                        <a:defRPr sz="2000">
                          <a:solidFill>
                            <a:schemeClr val="tx1"/>
                          </a:solidFill>
                          <a:latin typeface="Arial" panose="020B0604020202020204" pitchFamily="34" charset="0"/>
                        </a:defRPr>
                      </a:lvl1pPr>
                      <a:lvl2pPr marL="742950" indent="-285750">
                        <a:spcBef>
                          <a:spcPct val="20000"/>
                        </a:spcBef>
                        <a:buClr>
                          <a:schemeClr val="tx1"/>
                        </a:buClr>
                        <a:buSzPct val="80000"/>
                        <a:buFont typeface="Arial" panose="020B0604020202020204" pitchFamily="34" charset="0"/>
                        <a:defRPr sz="20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70000"/>
                        <a:buFont typeface="Arial" panose="020B0604020202020204" pitchFamily="34" charset="0"/>
                        <a:defRPr sz="2000">
                          <a:solidFill>
                            <a:schemeClr val="tx1"/>
                          </a:solidFill>
                          <a:latin typeface="Arial" panose="020B0604020202020204" pitchFamily="34" charset="0"/>
                        </a:defRPr>
                      </a:lvl4pPr>
                      <a:lvl5pPr marL="2057400" indent="-228600">
                        <a:spcBef>
                          <a:spcPct val="20000"/>
                        </a:spcBef>
                        <a:buClr>
                          <a:schemeClr val="hlink"/>
                        </a:buClr>
                        <a:buSzPct val="60000"/>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9pPr>
                    </a:lstStyle>
                    <a:p>
                      <a:pPr marL="0" marR="0" lvl="0" indent="266700" algn="just" defTabSz="914400" rtl="0" eaLnBrk="1" fontAlgn="base" latinLnBrk="0" hangingPunct="1">
                        <a:lnSpc>
                          <a:spcPct val="100000"/>
                        </a:lnSpc>
                        <a:spcBef>
                          <a:spcPct val="0"/>
                        </a:spcBef>
                        <a:spcAft>
                          <a:spcPct val="0"/>
                        </a:spcAft>
                        <a:buClrTx/>
                        <a:buSzTx/>
                        <a:buFontTx/>
                        <a:buNone/>
                      </a:pPr>
                      <a:r>
                        <a:rPr kumimoji="0" lang="zh-CN" altLang="zh-CN" sz="1600" b="0" i="0" u="none" strike="noStrike" cap="none" normalizeH="0" baseline="0" dirty="0" smtClean="0">
                          <a:ln>
                            <a:noFill/>
                          </a:ln>
                          <a:solidFill>
                            <a:srgbClr val="000000"/>
                          </a:solidFill>
                          <a:effectLst/>
                          <a:latin typeface="Arial" panose="020B0604020202020204" pitchFamily="34" charset="0"/>
                          <a:ea typeface="楷体_GB2312" pitchFamily="1" charset="-122"/>
                        </a:rPr>
                        <a:t>小米论坛、小米网</a:t>
                      </a:r>
                      <a:endParaRPr kumimoji="0" lang="zh-CN" altLang="zh-CN" sz="1600" b="0"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endParaRP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6CC"/>
                    </a:solidFill>
                  </a:tcPr>
                </a:tc>
              </a:tr>
              <a:tr h="1178796">
                <a:tc>
                  <a:txBody>
                    <a:bodyPr/>
                    <a:lstStyle>
                      <a:lvl1pPr indent="266700">
                        <a:spcBef>
                          <a:spcPct val="20000"/>
                        </a:spcBef>
                        <a:buClr>
                          <a:schemeClr val="accent1"/>
                        </a:buClr>
                        <a:buSzPct val="80000"/>
                        <a:buFont typeface="Wingdings" panose="05000000000000000000" pitchFamily="2" charset="2"/>
                        <a:defRPr sz="2000">
                          <a:solidFill>
                            <a:schemeClr val="tx1"/>
                          </a:solidFill>
                          <a:latin typeface="Arial" panose="020B0604020202020204" pitchFamily="34" charset="0"/>
                        </a:defRPr>
                      </a:lvl1pPr>
                      <a:lvl2pPr marL="742950" indent="-285750">
                        <a:spcBef>
                          <a:spcPct val="20000"/>
                        </a:spcBef>
                        <a:buClr>
                          <a:schemeClr val="tx1"/>
                        </a:buClr>
                        <a:buSzPct val="80000"/>
                        <a:buFont typeface="Arial" panose="020B0604020202020204" pitchFamily="34" charset="0"/>
                        <a:defRPr sz="20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70000"/>
                        <a:buFont typeface="Arial" panose="020B0604020202020204" pitchFamily="34" charset="0"/>
                        <a:defRPr sz="2000">
                          <a:solidFill>
                            <a:schemeClr val="tx1"/>
                          </a:solidFill>
                          <a:latin typeface="Arial" panose="020B0604020202020204" pitchFamily="34" charset="0"/>
                        </a:defRPr>
                      </a:lvl4pPr>
                      <a:lvl5pPr marL="2057400" indent="-228600">
                        <a:spcBef>
                          <a:spcPct val="20000"/>
                        </a:spcBef>
                        <a:buClr>
                          <a:schemeClr val="hlink"/>
                        </a:buClr>
                        <a:buSzPct val="60000"/>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9pPr>
                    </a:lstStyle>
                    <a:p>
                      <a:pPr marL="0" marR="0" lvl="0" indent="266700" algn="just" defTabSz="914400" rtl="0" eaLnBrk="1" fontAlgn="base" latinLnBrk="0" hangingPunct="1">
                        <a:lnSpc>
                          <a:spcPct val="100000"/>
                        </a:lnSpc>
                        <a:spcBef>
                          <a:spcPct val="0"/>
                        </a:spcBef>
                        <a:spcAft>
                          <a:spcPct val="0"/>
                        </a:spcAft>
                        <a:buClrTx/>
                        <a:buSzTx/>
                        <a:buFontTx/>
                        <a:buNone/>
                      </a:pPr>
                      <a:endParaRPr kumimoji="0" lang="en-US" altLang="zh-CN" sz="1800" b="1" i="0" u="none" strike="noStrike" cap="none" normalizeH="0" baseline="0" dirty="0" smtClean="0">
                        <a:ln>
                          <a:noFill/>
                        </a:ln>
                        <a:solidFill>
                          <a:srgbClr val="FFFFFF"/>
                        </a:solidFill>
                        <a:effectLst/>
                        <a:latin typeface="Arial" panose="020B0604020202020204" pitchFamily="34" charset="0"/>
                        <a:ea typeface="楷体_GB2312" pitchFamily="1" charset="-122"/>
                      </a:endParaRPr>
                    </a:p>
                    <a:p>
                      <a:pPr marL="0" marR="0" lvl="0" indent="266700" algn="just"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dirty="0" err="1" smtClean="0">
                          <a:ln>
                            <a:noFill/>
                          </a:ln>
                          <a:solidFill>
                            <a:srgbClr val="FFFFFF"/>
                          </a:solidFill>
                          <a:effectLst/>
                          <a:latin typeface="Arial" panose="020B0604020202020204" pitchFamily="34" charset="0"/>
                          <a:ea typeface="楷体_GB2312" pitchFamily="1" charset="-122"/>
                        </a:rPr>
                        <a:t>Mooc</a:t>
                      </a:r>
                      <a:r>
                        <a:rPr kumimoji="0" lang="zh-CN" altLang="zh-CN" sz="1800" b="1" i="0" u="none" strike="noStrike" cap="none" normalizeH="0" baseline="0" dirty="0" smtClean="0">
                          <a:ln>
                            <a:noFill/>
                          </a:ln>
                          <a:solidFill>
                            <a:srgbClr val="FFFFFF"/>
                          </a:solidFill>
                          <a:effectLst/>
                          <a:latin typeface="Arial" panose="020B0604020202020204" pitchFamily="34" charset="0"/>
                          <a:ea typeface="楷体_GB2312" pitchFamily="1" charset="-122"/>
                        </a:rPr>
                        <a:t>学院</a:t>
                      </a:r>
                      <a:endParaRPr kumimoji="0" lang="zh-CN" altLang="zh-CN" sz="1800" b="1" i="0" u="none" strike="noStrike" cap="none" normalizeH="0" baseline="0" dirty="0" smtClean="0">
                        <a:ln>
                          <a:noFill/>
                        </a:ln>
                        <a:solidFill>
                          <a:srgbClr val="FFFFFF"/>
                        </a:solidFill>
                        <a:effectLst/>
                        <a:latin typeface="Times New Roman" panose="02020603050405020304" pitchFamily="18" charset="0"/>
                        <a:ea typeface="宋体" panose="02010600030101010101" pitchFamily="2" charset="-122"/>
                      </a:endParaRP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indent="266700">
                        <a:spcBef>
                          <a:spcPct val="20000"/>
                        </a:spcBef>
                        <a:buClr>
                          <a:schemeClr val="accent1"/>
                        </a:buClr>
                        <a:buSzPct val="80000"/>
                        <a:buFont typeface="Wingdings" panose="05000000000000000000" pitchFamily="2" charset="2"/>
                        <a:defRPr sz="2000">
                          <a:solidFill>
                            <a:schemeClr val="tx1"/>
                          </a:solidFill>
                          <a:latin typeface="Arial" panose="020B0604020202020204" pitchFamily="34" charset="0"/>
                        </a:defRPr>
                      </a:lvl1pPr>
                      <a:lvl2pPr marL="742950" indent="-285750">
                        <a:spcBef>
                          <a:spcPct val="20000"/>
                        </a:spcBef>
                        <a:buClr>
                          <a:schemeClr val="tx1"/>
                        </a:buClr>
                        <a:buSzPct val="80000"/>
                        <a:buFont typeface="Arial" panose="020B0604020202020204" pitchFamily="34" charset="0"/>
                        <a:defRPr sz="20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70000"/>
                        <a:buFont typeface="Arial" panose="020B0604020202020204" pitchFamily="34" charset="0"/>
                        <a:defRPr sz="2000">
                          <a:solidFill>
                            <a:schemeClr val="tx1"/>
                          </a:solidFill>
                          <a:latin typeface="Arial" panose="020B0604020202020204" pitchFamily="34" charset="0"/>
                        </a:defRPr>
                      </a:lvl4pPr>
                      <a:lvl5pPr marL="2057400" indent="-228600">
                        <a:spcBef>
                          <a:spcPct val="20000"/>
                        </a:spcBef>
                        <a:buClr>
                          <a:schemeClr val="hlink"/>
                        </a:buClr>
                        <a:buSzPct val="60000"/>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9pPr>
                    </a:lstStyle>
                    <a:p>
                      <a:pPr marL="0" marR="0" lvl="0" indent="266700" algn="just" defTabSz="914400" rtl="0" eaLnBrk="1" fontAlgn="base" latinLnBrk="0" hangingPunct="1">
                        <a:lnSpc>
                          <a:spcPct val="100000"/>
                        </a:lnSpc>
                        <a:spcBef>
                          <a:spcPct val="0"/>
                        </a:spcBef>
                        <a:spcAft>
                          <a:spcPct val="0"/>
                        </a:spcAft>
                        <a:buClrTx/>
                        <a:buSzTx/>
                        <a:buFontTx/>
                        <a:buNone/>
                      </a:pPr>
                      <a:r>
                        <a:rPr kumimoji="0" lang="zh-CN" altLang="zh-CN" sz="1600" b="0" i="0" u="none" strike="noStrike" cap="none" normalizeH="0" baseline="0" smtClean="0">
                          <a:ln>
                            <a:noFill/>
                          </a:ln>
                          <a:solidFill>
                            <a:srgbClr val="000000"/>
                          </a:solidFill>
                          <a:effectLst/>
                          <a:latin typeface="Arial" panose="020B0604020202020204" pitchFamily="34" charset="0"/>
                          <a:ea typeface="楷体_GB2312" pitchFamily="1" charset="-122"/>
                        </a:rPr>
                        <a:t>果壳网</a:t>
                      </a:r>
                      <a:endParaRPr kumimoji="0" lang="zh-CN"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endParaRP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CE7"/>
                    </a:solidFill>
                  </a:tcPr>
                </a:tc>
                <a:tc>
                  <a:txBody>
                    <a:bodyPr/>
                    <a:lstStyle>
                      <a:lvl1pPr indent="266700">
                        <a:spcBef>
                          <a:spcPct val="20000"/>
                        </a:spcBef>
                        <a:buClr>
                          <a:schemeClr val="accent1"/>
                        </a:buClr>
                        <a:buSzPct val="80000"/>
                        <a:buFont typeface="Wingdings" panose="05000000000000000000" pitchFamily="2" charset="2"/>
                        <a:defRPr sz="2000">
                          <a:solidFill>
                            <a:schemeClr val="tx1"/>
                          </a:solidFill>
                          <a:latin typeface="Arial" panose="020B0604020202020204" pitchFamily="34" charset="0"/>
                        </a:defRPr>
                      </a:lvl1pPr>
                      <a:lvl2pPr marL="742950" indent="-285750">
                        <a:spcBef>
                          <a:spcPct val="20000"/>
                        </a:spcBef>
                        <a:buClr>
                          <a:schemeClr val="tx1"/>
                        </a:buClr>
                        <a:buSzPct val="80000"/>
                        <a:buFont typeface="Arial" panose="020B0604020202020204" pitchFamily="34" charset="0"/>
                        <a:defRPr sz="20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70000"/>
                        <a:buFont typeface="Arial" panose="020B0604020202020204" pitchFamily="34" charset="0"/>
                        <a:defRPr sz="2000">
                          <a:solidFill>
                            <a:schemeClr val="tx1"/>
                          </a:solidFill>
                          <a:latin typeface="Arial" panose="020B0604020202020204" pitchFamily="34" charset="0"/>
                        </a:defRPr>
                      </a:lvl4pPr>
                      <a:lvl5pPr marL="2057400" indent="-228600">
                        <a:spcBef>
                          <a:spcPct val="20000"/>
                        </a:spcBef>
                        <a:buClr>
                          <a:schemeClr val="hlink"/>
                        </a:buClr>
                        <a:buSzPct val="60000"/>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9pPr>
                    </a:lstStyle>
                    <a:p>
                      <a:pPr marL="0" marR="0" lvl="0" indent="266700" algn="just" defTabSz="914400" rtl="0" eaLnBrk="1" fontAlgn="base" latinLnBrk="0" hangingPunct="1">
                        <a:lnSpc>
                          <a:spcPct val="100000"/>
                        </a:lnSpc>
                        <a:spcBef>
                          <a:spcPct val="0"/>
                        </a:spcBef>
                        <a:spcAft>
                          <a:spcPct val="0"/>
                        </a:spcAft>
                        <a:buClrTx/>
                        <a:buSzTx/>
                        <a:buFontTx/>
                        <a:buNone/>
                      </a:pPr>
                      <a:r>
                        <a:rPr kumimoji="0" lang="zh-CN" altLang="zh-CN" sz="1600" b="0" i="0" u="none" strike="noStrike" cap="none" normalizeH="0" baseline="0" smtClean="0">
                          <a:ln>
                            <a:noFill/>
                          </a:ln>
                          <a:solidFill>
                            <a:srgbClr val="000000"/>
                          </a:solidFill>
                          <a:effectLst/>
                          <a:latin typeface="Arial" panose="020B0604020202020204" pitchFamily="34" charset="0"/>
                          <a:ea typeface="楷体_GB2312" pitchFamily="1" charset="-122"/>
                        </a:rPr>
                        <a:t>大型开放式网络课程学习社区</a:t>
                      </a:r>
                      <a:endParaRPr kumimoji="0" lang="zh-CN"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endParaRP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CE7"/>
                    </a:solidFill>
                  </a:tcPr>
                </a:tc>
                <a:tc>
                  <a:txBody>
                    <a:bodyPr/>
                    <a:lstStyle>
                      <a:lvl1pPr indent="266700">
                        <a:spcBef>
                          <a:spcPct val="20000"/>
                        </a:spcBef>
                        <a:buClr>
                          <a:schemeClr val="accent1"/>
                        </a:buClr>
                        <a:buSzPct val="80000"/>
                        <a:buFont typeface="Wingdings" panose="05000000000000000000" pitchFamily="2" charset="2"/>
                        <a:defRPr sz="2000">
                          <a:solidFill>
                            <a:schemeClr val="tx1"/>
                          </a:solidFill>
                          <a:latin typeface="Arial" panose="020B0604020202020204" pitchFamily="34" charset="0"/>
                        </a:defRPr>
                      </a:lvl1pPr>
                      <a:lvl2pPr marL="742950" indent="-285750">
                        <a:spcBef>
                          <a:spcPct val="20000"/>
                        </a:spcBef>
                        <a:buClr>
                          <a:schemeClr val="tx1"/>
                        </a:buClr>
                        <a:buSzPct val="80000"/>
                        <a:buFont typeface="Arial" panose="020B0604020202020204" pitchFamily="34" charset="0"/>
                        <a:defRPr sz="20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70000"/>
                        <a:buFont typeface="Arial" panose="020B0604020202020204" pitchFamily="34" charset="0"/>
                        <a:defRPr sz="2000">
                          <a:solidFill>
                            <a:schemeClr val="tx1"/>
                          </a:solidFill>
                          <a:latin typeface="Arial" panose="020B0604020202020204" pitchFamily="34" charset="0"/>
                        </a:defRPr>
                      </a:lvl4pPr>
                      <a:lvl5pPr marL="2057400" indent="-228600">
                        <a:spcBef>
                          <a:spcPct val="20000"/>
                        </a:spcBef>
                        <a:buClr>
                          <a:schemeClr val="hlink"/>
                        </a:buClr>
                        <a:buSzPct val="60000"/>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9pPr>
                    </a:lstStyle>
                    <a:p>
                      <a:pPr marL="0" marR="0" lvl="0" indent="266700" algn="just"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000000"/>
                          </a:solidFill>
                          <a:effectLst/>
                          <a:latin typeface="Arial" panose="020B0604020202020204" pitchFamily="34" charset="0"/>
                          <a:ea typeface="楷体_GB2312" pitchFamily="1" charset="-122"/>
                        </a:rPr>
                        <a:t>120</a:t>
                      </a:r>
                      <a:r>
                        <a:rPr kumimoji="0" lang="zh-CN" altLang="zh-CN" sz="1600" b="0" i="0" u="none" strike="noStrike" cap="none" normalizeH="0" baseline="0" smtClean="0">
                          <a:ln>
                            <a:noFill/>
                          </a:ln>
                          <a:solidFill>
                            <a:srgbClr val="000000"/>
                          </a:solidFill>
                          <a:effectLst/>
                          <a:latin typeface="Arial" panose="020B0604020202020204" pitchFamily="34" charset="0"/>
                          <a:ea typeface="楷体_GB2312" pitchFamily="1" charset="-122"/>
                        </a:rPr>
                        <a:t>万</a:t>
                      </a:r>
                      <a:r>
                        <a:rPr kumimoji="0" lang="en-US" altLang="zh-CN" sz="1600" b="0" i="0" u="none" strike="noStrike" cap="none" normalizeH="0" baseline="0" smtClean="0">
                          <a:ln>
                            <a:noFill/>
                          </a:ln>
                          <a:solidFill>
                            <a:srgbClr val="000000"/>
                          </a:solidFill>
                          <a:effectLst/>
                          <a:latin typeface="Arial" panose="020B0604020202020204" pitchFamily="34" charset="0"/>
                          <a:ea typeface="楷体_GB2312" pitchFamily="1" charset="-122"/>
                        </a:rPr>
                        <a:t>Mooc</a:t>
                      </a:r>
                      <a:r>
                        <a:rPr kumimoji="0" lang="zh-CN" altLang="zh-CN" sz="1600" b="0" i="0" u="none" strike="noStrike" cap="none" normalizeH="0" baseline="0" smtClean="0">
                          <a:ln>
                            <a:noFill/>
                          </a:ln>
                          <a:solidFill>
                            <a:srgbClr val="000000"/>
                          </a:solidFill>
                          <a:effectLst/>
                          <a:latin typeface="Arial" panose="020B0604020202020204" pitchFamily="34" charset="0"/>
                          <a:ea typeface="楷体_GB2312" pitchFamily="1" charset="-122"/>
                        </a:rPr>
                        <a:t>学习者</a:t>
                      </a:r>
                      <a:endParaRPr kumimoji="0" lang="zh-CN"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endParaRP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CE7"/>
                    </a:solidFill>
                  </a:tcPr>
                </a:tc>
                <a:tc>
                  <a:txBody>
                    <a:bodyPr/>
                    <a:lstStyle>
                      <a:lvl1pPr indent="266700">
                        <a:spcBef>
                          <a:spcPct val="20000"/>
                        </a:spcBef>
                        <a:buClr>
                          <a:schemeClr val="accent1"/>
                        </a:buClr>
                        <a:buSzPct val="80000"/>
                        <a:buFont typeface="Wingdings" panose="05000000000000000000" pitchFamily="2" charset="2"/>
                        <a:defRPr sz="2000">
                          <a:solidFill>
                            <a:schemeClr val="tx1"/>
                          </a:solidFill>
                          <a:latin typeface="Arial" panose="020B0604020202020204" pitchFamily="34" charset="0"/>
                        </a:defRPr>
                      </a:lvl1pPr>
                      <a:lvl2pPr marL="742950" indent="-285750">
                        <a:spcBef>
                          <a:spcPct val="20000"/>
                        </a:spcBef>
                        <a:buClr>
                          <a:schemeClr val="tx1"/>
                        </a:buClr>
                        <a:buSzPct val="80000"/>
                        <a:buFont typeface="Arial" panose="020B0604020202020204" pitchFamily="34" charset="0"/>
                        <a:defRPr sz="20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70000"/>
                        <a:buFont typeface="Arial" panose="020B0604020202020204" pitchFamily="34" charset="0"/>
                        <a:defRPr sz="2000">
                          <a:solidFill>
                            <a:schemeClr val="tx1"/>
                          </a:solidFill>
                          <a:latin typeface="Arial" panose="020B0604020202020204" pitchFamily="34" charset="0"/>
                        </a:defRPr>
                      </a:lvl4pPr>
                      <a:lvl5pPr marL="2057400" indent="-228600">
                        <a:spcBef>
                          <a:spcPct val="20000"/>
                        </a:spcBef>
                        <a:buClr>
                          <a:schemeClr val="hlink"/>
                        </a:buClr>
                        <a:buSzPct val="60000"/>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9pPr>
                    </a:lstStyle>
                    <a:p>
                      <a:pPr marL="0" marR="0" lvl="0" indent="266700" algn="just" defTabSz="914400" rtl="0" eaLnBrk="1" fontAlgn="base" latinLnBrk="0" hangingPunct="1">
                        <a:lnSpc>
                          <a:spcPct val="100000"/>
                        </a:lnSpc>
                        <a:spcBef>
                          <a:spcPct val="0"/>
                        </a:spcBef>
                        <a:spcAft>
                          <a:spcPct val="0"/>
                        </a:spcAft>
                        <a:buClrTx/>
                        <a:buSzTx/>
                        <a:buFontTx/>
                        <a:buNone/>
                      </a:pPr>
                      <a:r>
                        <a:rPr kumimoji="0" lang="zh-CN" altLang="zh-CN" sz="1600" b="0" i="0" u="none" strike="noStrike" cap="none" normalizeH="0" baseline="0" smtClean="0">
                          <a:ln>
                            <a:noFill/>
                          </a:ln>
                          <a:solidFill>
                            <a:srgbClr val="000000"/>
                          </a:solidFill>
                          <a:effectLst/>
                          <a:latin typeface="Arial" panose="020B0604020202020204" pitchFamily="34" charset="0"/>
                          <a:ea typeface="楷体_GB2312" pitchFamily="1" charset="-122"/>
                        </a:rPr>
                        <a:t>提供</a:t>
                      </a:r>
                      <a:r>
                        <a:rPr kumimoji="0" lang="en-US" altLang="zh-CN" sz="1600" b="0" i="0" u="none" strike="noStrike" cap="none" normalizeH="0" baseline="0" smtClean="0">
                          <a:ln>
                            <a:noFill/>
                          </a:ln>
                          <a:solidFill>
                            <a:srgbClr val="000000"/>
                          </a:solidFill>
                          <a:effectLst/>
                          <a:latin typeface="Arial" panose="020B0604020202020204" pitchFamily="34" charset="0"/>
                          <a:ea typeface="楷体_GB2312" pitchFamily="1" charset="-122"/>
                        </a:rPr>
                        <a:t>MOOC</a:t>
                      </a:r>
                      <a:r>
                        <a:rPr kumimoji="0" lang="zh-CN" altLang="zh-CN" sz="1600" b="0" i="0" u="none" strike="noStrike" cap="none" normalizeH="0" baseline="0" smtClean="0">
                          <a:ln>
                            <a:noFill/>
                          </a:ln>
                          <a:solidFill>
                            <a:srgbClr val="000000"/>
                          </a:solidFill>
                          <a:effectLst/>
                          <a:latin typeface="Arial" panose="020B0604020202020204" pitchFamily="34" charset="0"/>
                          <a:ea typeface="楷体_GB2312" pitchFamily="1" charset="-122"/>
                        </a:rPr>
                        <a:t>、职业课程、课程专题、演讲</a:t>
                      </a:r>
                      <a:endParaRPr kumimoji="0" lang="zh-CN"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endParaRP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CE7"/>
                    </a:solidFill>
                  </a:tcPr>
                </a:tc>
              </a:tr>
              <a:tr h="1472610">
                <a:tc>
                  <a:txBody>
                    <a:bodyPr/>
                    <a:lstStyle>
                      <a:lvl1pPr indent="266700">
                        <a:spcBef>
                          <a:spcPct val="20000"/>
                        </a:spcBef>
                        <a:buClr>
                          <a:schemeClr val="accent1"/>
                        </a:buClr>
                        <a:buSzPct val="80000"/>
                        <a:buFont typeface="Wingdings" panose="05000000000000000000" pitchFamily="2" charset="2"/>
                        <a:defRPr sz="2000">
                          <a:solidFill>
                            <a:schemeClr val="tx1"/>
                          </a:solidFill>
                          <a:latin typeface="Arial" panose="020B0604020202020204" pitchFamily="34" charset="0"/>
                        </a:defRPr>
                      </a:lvl1pPr>
                      <a:lvl2pPr marL="742950" indent="-285750">
                        <a:spcBef>
                          <a:spcPct val="20000"/>
                        </a:spcBef>
                        <a:buClr>
                          <a:schemeClr val="tx1"/>
                        </a:buClr>
                        <a:buSzPct val="80000"/>
                        <a:buFont typeface="Arial" panose="020B0604020202020204" pitchFamily="34" charset="0"/>
                        <a:defRPr sz="20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70000"/>
                        <a:buFont typeface="Arial" panose="020B0604020202020204" pitchFamily="34" charset="0"/>
                        <a:defRPr sz="2000">
                          <a:solidFill>
                            <a:schemeClr val="tx1"/>
                          </a:solidFill>
                          <a:latin typeface="Arial" panose="020B0604020202020204" pitchFamily="34" charset="0"/>
                        </a:defRPr>
                      </a:lvl4pPr>
                      <a:lvl5pPr marL="2057400" indent="-228600">
                        <a:spcBef>
                          <a:spcPct val="20000"/>
                        </a:spcBef>
                        <a:buClr>
                          <a:schemeClr val="hlink"/>
                        </a:buClr>
                        <a:buSzPct val="60000"/>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9pPr>
                    </a:lstStyle>
                    <a:p>
                      <a:pPr marL="0" marR="0" lvl="0" indent="266700" algn="just" defTabSz="914400" rtl="0" eaLnBrk="1" fontAlgn="base" latinLnBrk="0" hangingPunct="1">
                        <a:lnSpc>
                          <a:spcPct val="100000"/>
                        </a:lnSpc>
                        <a:spcBef>
                          <a:spcPct val="0"/>
                        </a:spcBef>
                        <a:spcAft>
                          <a:spcPct val="0"/>
                        </a:spcAft>
                        <a:buClrTx/>
                        <a:buSzTx/>
                        <a:buFontTx/>
                        <a:buNone/>
                      </a:pPr>
                      <a:endParaRPr kumimoji="0" lang="en-US" altLang="zh-CN" sz="1800" b="1" i="0" u="none" strike="noStrike" cap="none" normalizeH="0" baseline="0" dirty="0" smtClean="0">
                        <a:ln>
                          <a:noFill/>
                        </a:ln>
                        <a:solidFill>
                          <a:srgbClr val="FFFFFF"/>
                        </a:solidFill>
                        <a:effectLst/>
                        <a:latin typeface="Arial" panose="020B0604020202020204" pitchFamily="34" charset="0"/>
                        <a:ea typeface="楷体_GB2312" pitchFamily="1" charset="-122"/>
                      </a:endParaRPr>
                    </a:p>
                    <a:p>
                      <a:pPr marL="0" marR="0" lvl="0" indent="266700" algn="just" defTabSz="914400" rtl="0" eaLnBrk="1" fontAlgn="base" latinLnBrk="0" hangingPunct="1">
                        <a:lnSpc>
                          <a:spcPct val="100000"/>
                        </a:lnSpc>
                        <a:spcBef>
                          <a:spcPct val="0"/>
                        </a:spcBef>
                        <a:spcAft>
                          <a:spcPct val="0"/>
                        </a:spcAft>
                        <a:buClrTx/>
                        <a:buSzTx/>
                        <a:buFontTx/>
                        <a:buNone/>
                      </a:pPr>
                      <a:r>
                        <a:rPr kumimoji="0" lang="zh-CN" altLang="zh-CN" sz="1800" b="1" i="0" u="none" strike="noStrike" cap="none" normalizeH="0" baseline="0" dirty="0" smtClean="0">
                          <a:ln>
                            <a:noFill/>
                          </a:ln>
                          <a:solidFill>
                            <a:srgbClr val="FFFFFF"/>
                          </a:solidFill>
                          <a:effectLst/>
                          <a:latin typeface="Arial" panose="020B0604020202020204" pitchFamily="34" charset="0"/>
                          <a:ea typeface="楷体_GB2312" pitchFamily="1" charset="-122"/>
                        </a:rPr>
                        <a:t>馒头商学院</a:t>
                      </a:r>
                      <a:endParaRPr kumimoji="0" lang="zh-CN" altLang="zh-CN" sz="1800" b="1" i="0" u="none" strike="noStrike" cap="none" normalizeH="0" baseline="0" dirty="0" smtClean="0">
                        <a:ln>
                          <a:noFill/>
                        </a:ln>
                        <a:solidFill>
                          <a:srgbClr val="FFFFFF"/>
                        </a:solidFill>
                        <a:effectLst/>
                        <a:latin typeface="Times New Roman" panose="02020603050405020304" pitchFamily="18" charset="0"/>
                        <a:ea typeface="宋体" panose="02010600030101010101" pitchFamily="2" charset="-122"/>
                      </a:endParaRP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indent="266700">
                        <a:spcBef>
                          <a:spcPct val="20000"/>
                        </a:spcBef>
                        <a:buClr>
                          <a:schemeClr val="accent1"/>
                        </a:buClr>
                        <a:buSzPct val="80000"/>
                        <a:buFont typeface="Wingdings" panose="05000000000000000000" pitchFamily="2" charset="2"/>
                        <a:defRPr sz="2000">
                          <a:solidFill>
                            <a:schemeClr val="tx1"/>
                          </a:solidFill>
                          <a:latin typeface="Arial" panose="020B0604020202020204" pitchFamily="34" charset="0"/>
                        </a:defRPr>
                      </a:lvl1pPr>
                      <a:lvl2pPr marL="742950" indent="-285750">
                        <a:spcBef>
                          <a:spcPct val="20000"/>
                        </a:spcBef>
                        <a:buClr>
                          <a:schemeClr val="tx1"/>
                        </a:buClr>
                        <a:buSzPct val="80000"/>
                        <a:buFont typeface="Arial" panose="020B0604020202020204" pitchFamily="34" charset="0"/>
                        <a:defRPr sz="20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70000"/>
                        <a:buFont typeface="Arial" panose="020B0604020202020204" pitchFamily="34" charset="0"/>
                        <a:defRPr sz="2000">
                          <a:solidFill>
                            <a:schemeClr val="tx1"/>
                          </a:solidFill>
                          <a:latin typeface="Arial" panose="020B0604020202020204" pitchFamily="34" charset="0"/>
                        </a:defRPr>
                      </a:lvl4pPr>
                      <a:lvl5pPr marL="2057400" indent="-228600">
                        <a:spcBef>
                          <a:spcPct val="20000"/>
                        </a:spcBef>
                        <a:buClr>
                          <a:schemeClr val="hlink"/>
                        </a:buClr>
                        <a:buSzPct val="60000"/>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9pPr>
                    </a:lstStyle>
                    <a:p>
                      <a:pPr marL="0" marR="0" lvl="0" indent="266700" algn="just" defTabSz="914400" rtl="0" eaLnBrk="1" fontAlgn="base" latinLnBrk="0" hangingPunct="1">
                        <a:lnSpc>
                          <a:spcPct val="100000"/>
                        </a:lnSpc>
                        <a:spcBef>
                          <a:spcPct val="0"/>
                        </a:spcBef>
                        <a:spcAft>
                          <a:spcPct val="0"/>
                        </a:spcAft>
                        <a:buClrTx/>
                        <a:buSzTx/>
                        <a:buFontTx/>
                        <a:buNone/>
                      </a:pPr>
                      <a:r>
                        <a:rPr kumimoji="0" lang="zh-CN" altLang="zh-CN" sz="1600" b="0" i="0" u="none" strike="noStrike" cap="none" normalizeH="0" baseline="0" smtClean="0">
                          <a:ln>
                            <a:noFill/>
                          </a:ln>
                          <a:solidFill>
                            <a:srgbClr val="000000"/>
                          </a:solidFill>
                          <a:effectLst/>
                          <a:latin typeface="Arial" panose="020B0604020202020204" pitchFamily="34" charset="0"/>
                          <a:ea typeface="楷体_GB2312" pitchFamily="1" charset="-122"/>
                        </a:rPr>
                        <a:t>北京麦拓教育科技有限公司</a:t>
                      </a:r>
                      <a:endParaRPr kumimoji="0" lang="zh-CN"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endParaRP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6CC"/>
                    </a:solidFill>
                  </a:tcPr>
                </a:tc>
                <a:tc>
                  <a:txBody>
                    <a:bodyPr/>
                    <a:lstStyle>
                      <a:lvl1pPr indent="266700">
                        <a:spcBef>
                          <a:spcPct val="20000"/>
                        </a:spcBef>
                        <a:buClr>
                          <a:schemeClr val="accent1"/>
                        </a:buClr>
                        <a:buSzPct val="80000"/>
                        <a:buFont typeface="Wingdings" panose="05000000000000000000" pitchFamily="2" charset="2"/>
                        <a:defRPr sz="2000">
                          <a:solidFill>
                            <a:schemeClr val="tx1"/>
                          </a:solidFill>
                          <a:latin typeface="Arial" panose="020B0604020202020204" pitchFamily="34" charset="0"/>
                        </a:defRPr>
                      </a:lvl1pPr>
                      <a:lvl2pPr marL="742950" indent="-285750">
                        <a:spcBef>
                          <a:spcPct val="20000"/>
                        </a:spcBef>
                        <a:buClr>
                          <a:schemeClr val="tx1"/>
                        </a:buClr>
                        <a:buSzPct val="80000"/>
                        <a:buFont typeface="Arial" panose="020B0604020202020204" pitchFamily="34" charset="0"/>
                        <a:defRPr sz="20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70000"/>
                        <a:buFont typeface="Arial" panose="020B0604020202020204" pitchFamily="34" charset="0"/>
                        <a:defRPr sz="2000">
                          <a:solidFill>
                            <a:schemeClr val="tx1"/>
                          </a:solidFill>
                          <a:latin typeface="Arial" panose="020B0604020202020204" pitchFamily="34" charset="0"/>
                        </a:defRPr>
                      </a:lvl4pPr>
                      <a:lvl5pPr marL="2057400" indent="-228600">
                        <a:spcBef>
                          <a:spcPct val="20000"/>
                        </a:spcBef>
                        <a:buClr>
                          <a:schemeClr val="hlink"/>
                        </a:buClr>
                        <a:buSzPct val="60000"/>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9pPr>
                    </a:lstStyle>
                    <a:p>
                      <a:pPr marL="0" marR="0" lvl="0" indent="266700" algn="just" defTabSz="914400" rtl="0" eaLnBrk="1" fontAlgn="base" latinLnBrk="0" hangingPunct="1">
                        <a:lnSpc>
                          <a:spcPct val="100000"/>
                        </a:lnSpc>
                        <a:spcBef>
                          <a:spcPct val="0"/>
                        </a:spcBef>
                        <a:spcAft>
                          <a:spcPct val="0"/>
                        </a:spcAft>
                        <a:buClrTx/>
                        <a:buSzTx/>
                        <a:buFontTx/>
                        <a:buNone/>
                      </a:pPr>
                      <a:r>
                        <a:rPr kumimoji="0" lang="zh-CN" altLang="zh-CN" sz="1600" b="0" i="0" u="none" strike="noStrike" cap="none" normalizeH="0" baseline="0" smtClean="0">
                          <a:ln>
                            <a:noFill/>
                          </a:ln>
                          <a:solidFill>
                            <a:srgbClr val="000000"/>
                          </a:solidFill>
                          <a:effectLst/>
                          <a:latin typeface="Arial" panose="020B0604020202020204" pitchFamily="34" charset="0"/>
                          <a:ea typeface="楷体_GB2312" pitchFamily="1" charset="-122"/>
                        </a:rPr>
                        <a:t>互联网从业者在线学习社群</a:t>
                      </a:r>
                      <a:endParaRPr kumimoji="0" lang="zh-CN"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endParaRP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6CC"/>
                    </a:solidFill>
                  </a:tcPr>
                </a:tc>
                <a:tc>
                  <a:txBody>
                    <a:bodyPr/>
                    <a:lstStyle>
                      <a:lvl1pPr indent="266700">
                        <a:spcBef>
                          <a:spcPct val="20000"/>
                        </a:spcBef>
                        <a:buClr>
                          <a:schemeClr val="accent1"/>
                        </a:buClr>
                        <a:buSzPct val="80000"/>
                        <a:buFont typeface="Wingdings" panose="05000000000000000000" pitchFamily="2" charset="2"/>
                        <a:defRPr sz="2000">
                          <a:solidFill>
                            <a:schemeClr val="tx1"/>
                          </a:solidFill>
                          <a:latin typeface="Arial" panose="020B0604020202020204" pitchFamily="34" charset="0"/>
                        </a:defRPr>
                      </a:lvl1pPr>
                      <a:lvl2pPr marL="742950" indent="-285750">
                        <a:spcBef>
                          <a:spcPct val="20000"/>
                        </a:spcBef>
                        <a:buClr>
                          <a:schemeClr val="tx1"/>
                        </a:buClr>
                        <a:buSzPct val="80000"/>
                        <a:buFont typeface="Arial" panose="020B0604020202020204" pitchFamily="34" charset="0"/>
                        <a:defRPr sz="20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70000"/>
                        <a:buFont typeface="Arial" panose="020B0604020202020204" pitchFamily="34" charset="0"/>
                        <a:defRPr sz="2000">
                          <a:solidFill>
                            <a:schemeClr val="tx1"/>
                          </a:solidFill>
                          <a:latin typeface="Arial" panose="020B0604020202020204" pitchFamily="34" charset="0"/>
                        </a:defRPr>
                      </a:lvl4pPr>
                      <a:lvl5pPr marL="2057400" indent="-228600">
                        <a:spcBef>
                          <a:spcPct val="20000"/>
                        </a:spcBef>
                        <a:buClr>
                          <a:schemeClr val="hlink"/>
                        </a:buClr>
                        <a:buSzPct val="60000"/>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9pPr>
                    </a:lstStyle>
                    <a:p>
                      <a:pPr marL="0" marR="0" lvl="0" indent="266700" algn="just"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000000"/>
                          </a:solidFill>
                          <a:effectLst/>
                          <a:latin typeface="Arial" panose="020B0604020202020204" pitchFamily="34" charset="0"/>
                          <a:ea typeface="楷体_GB2312" pitchFamily="1" charset="-122"/>
                        </a:rPr>
                        <a:t>100</a:t>
                      </a:r>
                      <a:r>
                        <a:rPr kumimoji="0" lang="zh-CN" altLang="zh-CN" sz="1600" b="0" i="0" u="none" strike="noStrike" cap="none" normalizeH="0" baseline="0" smtClean="0">
                          <a:ln>
                            <a:noFill/>
                          </a:ln>
                          <a:solidFill>
                            <a:srgbClr val="000000"/>
                          </a:solidFill>
                          <a:effectLst/>
                          <a:latin typeface="Arial" panose="020B0604020202020204" pitchFamily="34" charset="0"/>
                          <a:ea typeface="楷体_GB2312" pitchFamily="1" charset="-122"/>
                        </a:rPr>
                        <a:t>万</a:t>
                      </a:r>
                      <a:r>
                        <a:rPr kumimoji="0" lang="en-US" altLang="zh-CN" sz="1600" b="0" i="0" u="none" strike="noStrike" cap="none" normalizeH="0" baseline="0" smtClean="0">
                          <a:ln>
                            <a:noFill/>
                          </a:ln>
                          <a:solidFill>
                            <a:srgbClr val="000000"/>
                          </a:solidFill>
                          <a:effectLst/>
                          <a:latin typeface="Arial" panose="020B0604020202020204" pitchFamily="34" charset="0"/>
                          <a:ea typeface="楷体_GB2312" pitchFamily="1" charset="-122"/>
                        </a:rPr>
                        <a:t>+</a:t>
                      </a:r>
                      <a:r>
                        <a:rPr kumimoji="0" lang="zh-CN" altLang="zh-CN" sz="1600" b="0" i="0" u="none" strike="noStrike" cap="none" normalizeH="0" baseline="0" smtClean="0">
                          <a:ln>
                            <a:noFill/>
                          </a:ln>
                          <a:solidFill>
                            <a:srgbClr val="000000"/>
                          </a:solidFill>
                          <a:effectLst/>
                          <a:latin typeface="Arial" panose="020B0604020202020204" pitchFamily="34" charset="0"/>
                          <a:ea typeface="楷体_GB2312" pitchFamily="1" charset="-122"/>
                        </a:rPr>
                        <a:t>服务学员</a:t>
                      </a:r>
                      <a:endParaRPr kumimoji="0" lang="zh-CN"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endParaRP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6CC"/>
                    </a:solidFill>
                  </a:tcPr>
                </a:tc>
                <a:tc>
                  <a:txBody>
                    <a:bodyPr/>
                    <a:lstStyle>
                      <a:lvl1pPr indent="266700">
                        <a:spcBef>
                          <a:spcPct val="20000"/>
                        </a:spcBef>
                        <a:buClr>
                          <a:schemeClr val="accent1"/>
                        </a:buClr>
                        <a:buSzPct val="80000"/>
                        <a:buFont typeface="Wingdings" panose="05000000000000000000" pitchFamily="2" charset="2"/>
                        <a:defRPr sz="2000">
                          <a:solidFill>
                            <a:schemeClr val="tx1"/>
                          </a:solidFill>
                          <a:latin typeface="Arial" panose="020B0604020202020204" pitchFamily="34" charset="0"/>
                        </a:defRPr>
                      </a:lvl1pPr>
                      <a:lvl2pPr marL="742950" indent="-285750">
                        <a:spcBef>
                          <a:spcPct val="20000"/>
                        </a:spcBef>
                        <a:buClr>
                          <a:schemeClr val="tx1"/>
                        </a:buClr>
                        <a:buSzPct val="80000"/>
                        <a:buFont typeface="Arial" panose="020B0604020202020204" pitchFamily="34" charset="0"/>
                        <a:defRPr sz="20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70000"/>
                        <a:buFont typeface="Arial" panose="020B0604020202020204" pitchFamily="34" charset="0"/>
                        <a:defRPr sz="2000">
                          <a:solidFill>
                            <a:schemeClr val="tx1"/>
                          </a:solidFill>
                          <a:latin typeface="Arial" panose="020B0604020202020204" pitchFamily="34" charset="0"/>
                        </a:defRPr>
                      </a:lvl4pPr>
                      <a:lvl5pPr marL="2057400" indent="-228600">
                        <a:spcBef>
                          <a:spcPct val="20000"/>
                        </a:spcBef>
                        <a:buClr>
                          <a:schemeClr val="hlink"/>
                        </a:buClr>
                        <a:buSzPct val="60000"/>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9pPr>
                    </a:lstStyle>
                    <a:p>
                      <a:pPr marL="0" marR="0" lvl="0" indent="266700" algn="just" defTabSz="914400" rtl="0" eaLnBrk="1" fontAlgn="base" latinLnBrk="0" hangingPunct="1">
                        <a:lnSpc>
                          <a:spcPct val="100000"/>
                        </a:lnSpc>
                        <a:spcBef>
                          <a:spcPct val="0"/>
                        </a:spcBef>
                        <a:spcAft>
                          <a:spcPct val="0"/>
                        </a:spcAft>
                        <a:buClrTx/>
                        <a:buSzTx/>
                        <a:buFontTx/>
                        <a:buNone/>
                      </a:pPr>
                      <a:r>
                        <a:rPr kumimoji="0" lang="zh-CN" altLang="zh-CN" sz="1600" b="0" i="0" u="none" strike="noStrike" cap="none" normalizeH="0" baseline="0" dirty="0" smtClean="0">
                          <a:ln>
                            <a:noFill/>
                          </a:ln>
                          <a:solidFill>
                            <a:srgbClr val="000000"/>
                          </a:solidFill>
                          <a:effectLst/>
                          <a:latin typeface="Arial" panose="020B0604020202020204" pitchFamily="34" charset="0"/>
                          <a:ea typeface="楷体_GB2312" pitchFamily="1" charset="-122"/>
                        </a:rPr>
                        <a:t>提供产品 经理，网络营销，产品运营的专业知识课程</a:t>
                      </a:r>
                      <a:endParaRPr kumimoji="0" lang="zh-CN" altLang="zh-CN" sz="1600" b="0"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endParaRP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6CC"/>
                    </a:solidFill>
                  </a:tcPr>
                </a:tc>
              </a:tr>
            </a:tbl>
          </a:graphicData>
        </a:graphic>
      </p:graphicFrame>
      <p:sp>
        <p:nvSpPr>
          <p:cNvPr id="100387" name="幻灯片编号占位符 5"/>
          <p:cNvSpPr>
            <a:spLocks noGrp="1" noChangeArrowheads="1"/>
          </p:cNvSpPr>
          <p:nvPr>
            <p:ph type="sldNum" sz="quarter" idx="12"/>
          </p:nvPr>
        </p:nvSpPr>
        <p:spPr>
          <a:noFill/>
          <a:ln>
            <a:headEnd/>
            <a:tailEnd/>
          </a:ln>
        </p:spPr>
        <p:txBody>
          <a:bodyPr/>
          <a:lstStyle/>
          <a:p>
            <a:fld id="{063393F8-18C2-4AEB-BD8F-2ADF38FD2131}" type="slidenum">
              <a:rPr lang="en-US" altLang="zh-CN" smtClean="0">
                <a:ea typeface="宋体" pitchFamily="2" charset="-122"/>
              </a:rPr>
              <a:pPr/>
              <a:t>75</a:t>
            </a:fld>
            <a:endParaRPr lang="en-US" altLang="zh-CN" smtClean="0">
              <a:ea typeface="宋体" pitchFamily="2" charset="-122"/>
            </a:endParaRPr>
          </a:p>
        </p:txBody>
      </p:sp>
      <p:sp>
        <p:nvSpPr>
          <p:cNvPr id="8" name="Rectangle 1"/>
          <p:cNvSpPr>
            <a:spLocks noChangeArrowheads="1"/>
          </p:cNvSpPr>
          <p:nvPr/>
        </p:nvSpPr>
        <p:spPr bwMode="auto">
          <a:xfrm>
            <a:off x="3108325" y="1335088"/>
            <a:ext cx="2819400" cy="646112"/>
          </a:xfrm>
          <a:prstGeom prst="rect">
            <a:avLst/>
          </a:prstGeom>
          <a:noFill/>
          <a:ln>
            <a:noFill/>
          </a:ln>
          <a:effectLst>
            <a:outerShdw blurRad="63500" dist="89803" dir="2700000" algn="ctr" rotWithShape="0">
              <a:schemeClr val="bg2">
                <a:alpha val="74997"/>
              </a:schemeClr>
            </a:outerShdw>
          </a:effectLst>
        </p:spPr>
        <p:txBody>
          <a:bodyPr anchor="ctr">
            <a:spAutoFit/>
          </a:bodyPr>
          <a:lstStyle/>
          <a:p>
            <a:pPr eaLnBrk="0" hangingPunct="0">
              <a:defRPr/>
            </a:pPr>
            <a:r>
              <a:rPr lang="en-US" altLang="zh-CN"/>
              <a:t>表6-1主要社群及其定位</a:t>
            </a:r>
          </a:p>
          <a:p>
            <a:pPr eaLnBrk="0" hangingPunct="0">
              <a:defRPr/>
            </a:pPr>
            <a:endParaRPr lang="en-US" altLang="zh-CN"/>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标题 1"/>
          <p:cNvSpPr>
            <a:spLocks noGrp="1" noChangeArrowheads="1"/>
          </p:cNvSpPr>
          <p:nvPr>
            <p:ph type="title"/>
          </p:nvPr>
        </p:nvSpPr>
        <p:spPr>
          <a:xfrm>
            <a:off x="2743200" y="457200"/>
            <a:ext cx="6300788" cy="603250"/>
          </a:xfrm>
        </p:spPr>
        <p:txBody>
          <a:bodyPr/>
          <a:lstStyle/>
          <a:p>
            <a:r>
              <a:rPr lang="en-US" altLang="zh-CN" sz="3600" smtClean="0">
                <a:ea typeface="宋体" pitchFamily="2" charset="-122"/>
              </a:rPr>
              <a:t>6.6.1</a:t>
            </a:r>
            <a:r>
              <a:rPr lang="zh-CN" altLang="en-US" sz="3600" smtClean="0">
                <a:ea typeface="宋体" pitchFamily="2" charset="-122"/>
              </a:rPr>
              <a:t>社群营销的概念和特点</a:t>
            </a:r>
            <a:r>
              <a:rPr lang="zh-CN" altLang="zh-CN" sz="3600" smtClean="0">
                <a:ea typeface="宋体" pitchFamily="2" charset="-122"/>
              </a:rPr>
              <a:t/>
            </a:r>
            <a:br>
              <a:rPr lang="zh-CN" altLang="zh-CN" sz="3600" smtClean="0">
                <a:ea typeface="宋体" pitchFamily="2" charset="-122"/>
              </a:rPr>
            </a:br>
            <a:endParaRPr lang="zh-CN" altLang="en-US" sz="3600" smtClean="0">
              <a:ea typeface="宋体" pitchFamily="2" charset="-122"/>
            </a:endParaRPr>
          </a:p>
        </p:txBody>
      </p:sp>
      <p:sp>
        <p:nvSpPr>
          <p:cNvPr id="101379" name="内容占位符 2"/>
          <p:cNvSpPr>
            <a:spLocks noGrp="1" noChangeArrowheads="1"/>
          </p:cNvSpPr>
          <p:nvPr>
            <p:ph idx="1"/>
          </p:nvPr>
        </p:nvSpPr>
        <p:spPr/>
        <p:txBody>
          <a:bodyPr/>
          <a:lstStyle/>
          <a:p>
            <a:pPr>
              <a:buFont typeface="Wingdings" pitchFamily="2" charset="2"/>
              <a:buNone/>
            </a:pPr>
            <a:r>
              <a:rPr lang="zh-CN" altLang="zh-CN" b="1" smtClean="0">
                <a:solidFill>
                  <a:srgbClr val="FF0000"/>
                </a:solidFill>
                <a:ea typeface="宋体" pitchFamily="2" charset="-122"/>
              </a:rPr>
              <a:t>（</a:t>
            </a:r>
            <a:r>
              <a:rPr lang="en-US" altLang="zh-CN" b="1" smtClean="0">
                <a:solidFill>
                  <a:srgbClr val="FF0000"/>
                </a:solidFill>
                <a:ea typeface="宋体" pitchFamily="2" charset="-122"/>
              </a:rPr>
              <a:t>2</a:t>
            </a:r>
            <a:r>
              <a:rPr lang="zh-CN" altLang="zh-CN" b="1" smtClean="0">
                <a:solidFill>
                  <a:srgbClr val="FF0000"/>
                </a:solidFill>
                <a:ea typeface="宋体" pitchFamily="2" charset="-122"/>
              </a:rPr>
              <a:t>）社群营销的特点</a:t>
            </a:r>
          </a:p>
          <a:p>
            <a:pPr>
              <a:buFont typeface="Wingdings" pitchFamily="2" charset="2"/>
              <a:buNone/>
            </a:pPr>
            <a:r>
              <a:rPr lang="zh-CN" altLang="zh-CN" b="1" smtClean="0">
                <a:solidFill>
                  <a:srgbClr val="000000"/>
                </a:solidFill>
                <a:ea typeface="宋体" pitchFamily="2" charset="-122"/>
              </a:rPr>
              <a:t>①效率高：社群营销是以目标人群的双向互动沟通为核心，比起单向传播更加有效。</a:t>
            </a:r>
          </a:p>
          <a:p>
            <a:pPr>
              <a:buFont typeface="Wingdings" pitchFamily="2" charset="2"/>
              <a:buNone/>
            </a:pPr>
            <a:r>
              <a:rPr lang="zh-CN" altLang="zh-CN" b="1" smtClean="0">
                <a:solidFill>
                  <a:srgbClr val="000000"/>
                </a:solidFill>
                <a:ea typeface="宋体" pitchFamily="2" charset="-122"/>
              </a:rPr>
              <a:t>②精准：社群营销应该是在网络营销里唯一能和搜索营销相比的精准营销方式。搜素营销是定向流量，社群营销是定向需求、人际信任、口碑传播。在精准营销时代，必须深入目标客户的社群。</a:t>
            </a:r>
          </a:p>
          <a:p>
            <a:pPr>
              <a:buFont typeface="Wingdings" pitchFamily="2" charset="2"/>
              <a:buNone/>
            </a:pPr>
            <a:r>
              <a:rPr lang="zh-CN" altLang="zh-CN" b="1" smtClean="0">
                <a:solidFill>
                  <a:srgbClr val="000000"/>
                </a:solidFill>
                <a:ea typeface="宋体" pitchFamily="2" charset="-122"/>
              </a:rPr>
              <a:t>③传播快：社群营销虽然不能与大众媒体广泛传播相比，但是其到达精准目标人群上，也就是在圈子里，其传播速度非常快。当你真正掌握社群营销的方法，就会体会到什么叫一传十、十传百。</a:t>
            </a:r>
          </a:p>
          <a:p>
            <a:endParaRPr lang="zh-CN" altLang="en-US" smtClean="0">
              <a:ea typeface="宋体" pitchFamily="2" charset="-122"/>
            </a:endParaRPr>
          </a:p>
        </p:txBody>
      </p:sp>
      <p:sp>
        <p:nvSpPr>
          <p:cNvPr id="101380" name="幻灯片编号占位符 5"/>
          <p:cNvSpPr>
            <a:spLocks noGrp="1" noChangeArrowheads="1"/>
          </p:cNvSpPr>
          <p:nvPr>
            <p:ph type="sldNum" sz="quarter" idx="12"/>
          </p:nvPr>
        </p:nvSpPr>
        <p:spPr>
          <a:noFill/>
          <a:ln>
            <a:headEnd/>
            <a:tailEnd/>
          </a:ln>
        </p:spPr>
        <p:txBody>
          <a:bodyPr/>
          <a:lstStyle/>
          <a:p>
            <a:fld id="{E2C22B57-900C-4B41-9A60-DCDE79AC73B3}" type="slidenum">
              <a:rPr lang="en-US" altLang="zh-CN" smtClean="0">
                <a:ea typeface="宋体" pitchFamily="2" charset="-122"/>
              </a:rPr>
              <a:pPr/>
              <a:t>76</a:t>
            </a:fld>
            <a:endParaRPr lang="en-US" altLang="zh-CN" smtClean="0">
              <a:ea typeface="宋体" pitchFamily="2" charset="-122"/>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标题 1"/>
          <p:cNvSpPr>
            <a:spLocks noGrp="1" noChangeArrowheads="1"/>
          </p:cNvSpPr>
          <p:nvPr>
            <p:ph type="title"/>
          </p:nvPr>
        </p:nvSpPr>
        <p:spPr>
          <a:xfrm>
            <a:off x="2686050" y="271463"/>
            <a:ext cx="6300788" cy="588962"/>
          </a:xfrm>
        </p:spPr>
        <p:txBody>
          <a:bodyPr/>
          <a:lstStyle/>
          <a:p>
            <a:r>
              <a:rPr lang="en-US" altLang="zh-CN" sz="3600" smtClean="0">
                <a:ea typeface="宋体" pitchFamily="2" charset="-122"/>
              </a:rPr>
              <a:t>6.6.1</a:t>
            </a:r>
            <a:r>
              <a:rPr lang="zh-CN" altLang="en-US" sz="3600" smtClean="0">
                <a:ea typeface="宋体" pitchFamily="2" charset="-122"/>
              </a:rPr>
              <a:t>社群营销的概念和特点</a:t>
            </a:r>
          </a:p>
        </p:txBody>
      </p:sp>
      <p:sp>
        <p:nvSpPr>
          <p:cNvPr id="102403" name="内容占位符 2"/>
          <p:cNvSpPr>
            <a:spLocks noGrp="1" noChangeArrowheads="1"/>
          </p:cNvSpPr>
          <p:nvPr>
            <p:ph idx="1"/>
          </p:nvPr>
        </p:nvSpPr>
        <p:spPr/>
        <p:txBody>
          <a:bodyPr/>
          <a:lstStyle/>
          <a:p>
            <a:pPr>
              <a:buFont typeface="Wingdings" pitchFamily="2" charset="2"/>
              <a:buNone/>
            </a:pPr>
            <a:r>
              <a:rPr lang="zh-CN" altLang="zh-CN" b="1" smtClean="0">
                <a:solidFill>
                  <a:srgbClr val="000000"/>
                </a:solidFill>
                <a:ea typeface="宋体" pitchFamily="2" charset="-122"/>
              </a:rPr>
              <a:t>④时效久：网络营销的特点就是“凡走过必留下痕迹”，社群营销是以人际关系、兴趣圈子、口碑传播为核心的营销方式，这些网络上的口碑随着时间的流逝不仅不会消失，相反，不知道何时被一些因素激活，能够二次、甚至三次发酵。</a:t>
            </a:r>
          </a:p>
          <a:p>
            <a:pPr>
              <a:buFont typeface="Wingdings" pitchFamily="2" charset="2"/>
              <a:buNone/>
            </a:pPr>
            <a:r>
              <a:rPr lang="zh-CN" altLang="zh-CN" b="1" smtClean="0">
                <a:solidFill>
                  <a:srgbClr val="000000"/>
                </a:solidFill>
                <a:ea typeface="宋体" pitchFamily="2" charset="-122"/>
              </a:rPr>
              <a:t>⑤费用低：注意是低费用而不是免费。比起传统媒体动辄百万千万的投入，做好一个社交平台往往一年的预算不过数十万而已。</a:t>
            </a:r>
          </a:p>
        </p:txBody>
      </p:sp>
      <p:sp>
        <p:nvSpPr>
          <p:cNvPr id="102404" name="幻灯片编号占位符 5"/>
          <p:cNvSpPr>
            <a:spLocks noGrp="1" noChangeArrowheads="1"/>
          </p:cNvSpPr>
          <p:nvPr>
            <p:ph type="sldNum" sz="quarter" idx="12"/>
          </p:nvPr>
        </p:nvSpPr>
        <p:spPr>
          <a:noFill/>
          <a:ln>
            <a:headEnd/>
            <a:tailEnd/>
          </a:ln>
        </p:spPr>
        <p:txBody>
          <a:bodyPr/>
          <a:lstStyle/>
          <a:p>
            <a:fld id="{A625B31B-2448-4A08-89AE-A5D952B93CD8}" type="slidenum">
              <a:rPr lang="en-US" altLang="zh-CN" smtClean="0">
                <a:ea typeface="宋体" pitchFamily="2" charset="-122"/>
              </a:rPr>
              <a:pPr/>
              <a:t>77</a:t>
            </a:fld>
            <a:endParaRPr lang="en-US" altLang="zh-CN" smtClean="0">
              <a:ea typeface="宋体" pitchFamily="2" charset="-122"/>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标题 1"/>
          <p:cNvSpPr>
            <a:spLocks noGrp="1" noChangeArrowheads="1"/>
          </p:cNvSpPr>
          <p:nvPr>
            <p:ph type="title"/>
          </p:nvPr>
        </p:nvSpPr>
        <p:spPr>
          <a:xfrm>
            <a:off x="2743200" y="457200"/>
            <a:ext cx="6300788" cy="603250"/>
          </a:xfrm>
        </p:spPr>
        <p:txBody>
          <a:bodyPr/>
          <a:lstStyle/>
          <a:p>
            <a:r>
              <a:rPr lang="en-US" altLang="zh-CN" sz="3600" smtClean="0">
                <a:ea typeface="宋体" pitchFamily="2" charset="-122"/>
              </a:rPr>
              <a:t>6.6.2</a:t>
            </a:r>
            <a:r>
              <a:rPr lang="zh-CN" altLang="en-US" sz="3600" smtClean="0">
                <a:ea typeface="宋体" pitchFamily="2" charset="-122"/>
              </a:rPr>
              <a:t>社群营销的方法</a:t>
            </a:r>
            <a:r>
              <a:rPr lang="zh-CN" altLang="zh-CN" sz="3600" smtClean="0">
                <a:ea typeface="宋体" pitchFamily="2" charset="-122"/>
              </a:rPr>
              <a:t/>
            </a:r>
            <a:br>
              <a:rPr lang="zh-CN" altLang="zh-CN" sz="3600" smtClean="0">
                <a:ea typeface="宋体" pitchFamily="2" charset="-122"/>
              </a:rPr>
            </a:br>
            <a:endParaRPr lang="zh-CN" altLang="en-US" sz="3600" smtClean="0">
              <a:ea typeface="宋体" pitchFamily="2" charset="-122"/>
            </a:endParaRPr>
          </a:p>
        </p:txBody>
      </p:sp>
      <p:sp>
        <p:nvSpPr>
          <p:cNvPr id="103427" name="内容占位符 2"/>
          <p:cNvSpPr>
            <a:spLocks noGrp="1" noChangeArrowheads="1"/>
          </p:cNvSpPr>
          <p:nvPr>
            <p:ph idx="1"/>
          </p:nvPr>
        </p:nvSpPr>
        <p:spPr/>
        <p:txBody>
          <a:bodyPr/>
          <a:lstStyle/>
          <a:p>
            <a:pPr>
              <a:buFont typeface="Wingdings" pitchFamily="2" charset="2"/>
              <a:buNone/>
            </a:pPr>
            <a:r>
              <a:rPr lang="zh-CN" altLang="zh-CN" b="1" smtClean="0">
                <a:solidFill>
                  <a:srgbClr val="FF0000"/>
                </a:solidFill>
                <a:ea typeface="宋体" pitchFamily="2" charset="-122"/>
              </a:rPr>
              <a:t>（</a:t>
            </a:r>
            <a:r>
              <a:rPr lang="en-US" altLang="zh-CN" b="1" smtClean="0">
                <a:solidFill>
                  <a:srgbClr val="FF0000"/>
                </a:solidFill>
                <a:ea typeface="宋体" pitchFamily="2" charset="-122"/>
              </a:rPr>
              <a:t>1</a:t>
            </a:r>
            <a:r>
              <a:rPr lang="zh-CN" altLang="zh-CN" b="1" smtClean="0">
                <a:solidFill>
                  <a:srgbClr val="FF0000"/>
                </a:solidFill>
                <a:ea typeface="宋体" pitchFamily="2" charset="-122"/>
              </a:rPr>
              <a:t>）建群圈人 </a:t>
            </a:r>
            <a:r>
              <a:rPr lang="zh-CN" altLang="zh-CN" b="1" smtClean="0">
                <a:solidFill>
                  <a:srgbClr val="000000"/>
                </a:solidFill>
                <a:ea typeface="宋体" pitchFamily="2" charset="-122"/>
              </a:rPr>
              <a:t>首先要对社群定位，锁定群员类别。社群的建立，能够解决社群成员的需求，对社群成员来说才能有价值，才能更好地吸引外部成员的加入。因此，清晰定位、方向明确，是新社群创建之初就需要考虑清楚的问题。可以基于某一产品建群，如苹果手机群、小米手机群；可以基于某一爱好建群，如驴友群、户外群。</a:t>
            </a:r>
          </a:p>
          <a:p>
            <a:endParaRPr lang="zh-CN" altLang="en-US" smtClean="0">
              <a:ea typeface="宋体" pitchFamily="2" charset="-122"/>
            </a:endParaRPr>
          </a:p>
        </p:txBody>
      </p:sp>
      <p:sp>
        <p:nvSpPr>
          <p:cNvPr id="103428" name="幻灯片编号占位符 5"/>
          <p:cNvSpPr>
            <a:spLocks noGrp="1" noChangeArrowheads="1"/>
          </p:cNvSpPr>
          <p:nvPr>
            <p:ph type="sldNum" sz="quarter" idx="12"/>
          </p:nvPr>
        </p:nvSpPr>
        <p:spPr>
          <a:noFill/>
          <a:ln>
            <a:headEnd/>
            <a:tailEnd/>
          </a:ln>
        </p:spPr>
        <p:txBody>
          <a:bodyPr/>
          <a:lstStyle/>
          <a:p>
            <a:fld id="{7DE55DCC-7EAF-4B3A-BDB2-81C3962BA835}" type="slidenum">
              <a:rPr lang="en-US" altLang="zh-CN" smtClean="0">
                <a:ea typeface="宋体" pitchFamily="2" charset="-122"/>
              </a:rPr>
              <a:pPr/>
              <a:t>78</a:t>
            </a:fld>
            <a:endParaRPr lang="en-US" altLang="zh-CN" smtClean="0">
              <a:ea typeface="宋体" pitchFamily="2" charset="-122"/>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标题 1"/>
          <p:cNvSpPr>
            <a:spLocks noGrp="1" noChangeArrowheads="1"/>
          </p:cNvSpPr>
          <p:nvPr>
            <p:ph type="title"/>
          </p:nvPr>
        </p:nvSpPr>
        <p:spPr>
          <a:xfrm>
            <a:off x="2743200" y="457200"/>
            <a:ext cx="6300788" cy="603250"/>
          </a:xfrm>
        </p:spPr>
        <p:txBody>
          <a:bodyPr/>
          <a:lstStyle/>
          <a:p>
            <a:r>
              <a:rPr lang="en-US" altLang="zh-CN" sz="3600" smtClean="0">
                <a:ea typeface="宋体" pitchFamily="2" charset="-122"/>
              </a:rPr>
              <a:t>6.6.2</a:t>
            </a:r>
            <a:r>
              <a:rPr lang="zh-CN" altLang="en-US" sz="3600" smtClean="0">
                <a:ea typeface="宋体" pitchFamily="2" charset="-122"/>
              </a:rPr>
              <a:t>社群营销的方法</a:t>
            </a:r>
            <a:r>
              <a:rPr lang="zh-CN" altLang="zh-CN" sz="3600" smtClean="0">
                <a:ea typeface="宋体" pitchFamily="2" charset="-122"/>
              </a:rPr>
              <a:t/>
            </a:r>
            <a:br>
              <a:rPr lang="zh-CN" altLang="zh-CN" sz="3600" smtClean="0">
                <a:ea typeface="宋体" pitchFamily="2" charset="-122"/>
              </a:rPr>
            </a:br>
            <a:endParaRPr lang="zh-CN" altLang="en-US" sz="3600" smtClean="0">
              <a:ea typeface="宋体" pitchFamily="2" charset="-122"/>
            </a:endParaRPr>
          </a:p>
        </p:txBody>
      </p:sp>
      <p:sp>
        <p:nvSpPr>
          <p:cNvPr id="104451" name="内容占位符 2"/>
          <p:cNvSpPr>
            <a:spLocks noGrp="1" noChangeArrowheads="1"/>
          </p:cNvSpPr>
          <p:nvPr>
            <p:ph idx="1"/>
          </p:nvPr>
        </p:nvSpPr>
        <p:spPr/>
        <p:txBody>
          <a:bodyPr/>
          <a:lstStyle/>
          <a:p>
            <a:pPr>
              <a:buFont typeface="Wingdings" pitchFamily="2" charset="2"/>
              <a:buNone/>
            </a:pPr>
            <a:r>
              <a:rPr lang="zh-CN" altLang="zh-CN" b="1" smtClean="0">
                <a:solidFill>
                  <a:srgbClr val="FF0000"/>
                </a:solidFill>
                <a:ea typeface="宋体" pitchFamily="2" charset="-122"/>
              </a:rPr>
              <a:t>（</a:t>
            </a:r>
            <a:r>
              <a:rPr lang="en-US" altLang="zh-CN" b="1" smtClean="0">
                <a:solidFill>
                  <a:srgbClr val="FF0000"/>
                </a:solidFill>
                <a:ea typeface="宋体" pitchFamily="2" charset="-122"/>
              </a:rPr>
              <a:t>2</a:t>
            </a:r>
            <a:r>
              <a:rPr lang="zh-CN" altLang="zh-CN" b="1" smtClean="0">
                <a:solidFill>
                  <a:srgbClr val="FF0000"/>
                </a:solidFill>
                <a:ea typeface="宋体" pitchFamily="2" charset="-122"/>
              </a:rPr>
              <a:t>）主动吸引</a:t>
            </a:r>
            <a:r>
              <a:rPr lang="en-US" altLang="zh-CN" b="1" smtClean="0">
                <a:solidFill>
                  <a:srgbClr val="000000"/>
                </a:solidFill>
                <a:ea typeface="宋体" pitchFamily="2" charset="-122"/>
              </a:rPr>
              <a:t> 是主动吸引，而不是生拉硬拽。可开展线上与线下活动相结合或场景体验，满足粉丝参与感、成就感。红包的出现，为社群带来了一种狂热的“游戏场景”。一时间，社群成员数量激增，社群活跃度暴涨，无数新人通过各种渠道加入社群，意图加入这场激烈的“抢红包大战”之中，很多人之所以选择加入社群，关键在于“有利可图”。</a:t>
            </a:r>
          </a:p>
          <a:p>
            <a:pPr>
              <a:buFont typeface="Wingdings" pitchFamily="2" charset="2"/>
              <a:buNone/>
            </a:pPr>
            <a:r>
              <a:rPr lang="zh-CN" altLang="zh-CN" b="1" smtClean="0">
                <a:solidFill>
                  <a:srgbClr val="FF0000"/>
                </a:solidFill>
                <a:ea typeface="宋体" pitchFamily="2" charset="-122"/>
              </a:rPr>
              <a:t>（</a:t>
            </a:r>
            <a:r>
              <a:rPr lang="en-US" altLang="zh-CN" b="1" smtClean="0">
                <a:solidFill>
                  <a:srgbClr val="FF0000"/>
                </a:solidFill>
                <a:ea typeface="宋体" pitchFamily="2" charset="-122"/>
              </a:rPr>
              <a:t>3</a:t>
            </a:r>
            <a:r>
              <a:rPr lang="zh-CN" altLang="zh-CN" b="1" smtClean="0">
                <a:solidFill>
                  <a:srgbClr val="FF0000"/>
                </a:solidFill>
                <a:ea typeface="宋体" pitchFamily="2" charset="-122"/>
              </a:rPr>
              <a:t>）互动交流</a:t>
            </a:r>
            <a:r>
              <a:rPr lang="en-US" altLang="zh-CN" b="1" smtClean="0">
                <a:solidFill>
                  <a:srgbClr val="000000"/>
                </a:solidFill>
                <a:ea typeface="宋体" pitchFamily="2" charset="-122"/>
              </a:rPr>
              <a:t> </a:t>
            </a:r>
            <a:r>
              <a:rPr lang="zh-CN" altLang="zh-CN" b="1" smtClean="0">
                <a:solidFill>
                  <a:srgbClr val="000000"/>
                </a:solidFill>
                <a:ea typeface="宋体" pitchFamily="2" charset="-122"/>
              </a:rPr>
              <a:t>互动交流是建立信任的最佳方式，在社群进行分享的目的，就是为了与网友进行交流、沟通，微信朋友圈的兴起，让微信公众号迅速大热，成为了社群内容推送的主要渠道。精准化的内容设定、精美的页面排版风格，会给社群带来源源不断的优质内容，从而点燃社群成员交流、互动的激情，引流信息足够有吸引力，网友才愿意加入到社群之中。</a:t>
            </a:r>
          </a:p>
        </p:txBody>
      </p:sp>
      <p:sp>
        <p:nvSpPr>
          <p:cNvPr id="104452" name="幻灯片编号占位符 5"/>
          <p:cNvSpPr>
            <a:spLocks noGrp="1" noChangeArrowheads="1"/>
          </p:cNvSpPr>
          <p:nvPr>
            <p:ph type="sldNum" sz="quarter" idx="12"/>
          </p:nvPr>
        </p:nvSpPr>
        <p:spPr>
          <a:noFill/>
          <a:ln>
            <a:headEnd/>
            <a:tailEnd/>
          </a:ln>
        </p:spPr>
        <p:txBody>
          <a:bodyPr/>
          <a:lstStyle/>
          <a:p>
            <a:fld id="{EF009311-FC1B-4668-BEDB-0F1B3F8D7E26}" type="slidenum">
              <a:rPr lang="en-US" altLang="zh-CN" smtClean="0">
                <a:ea typeface="宋体" pitchFamily="2" charset="-122"/>
              </a:rPr>
              <a:pPr/>
              <a:t>79</a:t>
            </a:fld>
            <a:endParaRPr lang="en-US" altLang="zh-CN" smtClean="0">
              <a:ea typeface="宋体"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内容占位符 2"/>
          <p:cNvSpPr>
            <a:spLocks noGrp="1" noChangeArrowheads="1"/>
          </p:cNvSpPr>
          <p:nvPr>
            <p:ph idx="1"/>
          </p:nvPr>
        </p:nvSpPr>
        <p:spPr/>
        <p:txBody>
          <a:bodyPr/>
          <a:lstStyle/>
          <a:p>
            <a:pPr>
              <a:buFont typeface="Wingdings" pitchFamily="2" charset="2"/>
              <a:buNone/>
            </a:pPr>
            <a:r>
              <a:rPr lang="en-US" altLang="zh-CN" b="1" smtClean="0">
                <a:solidFill>
                  <a:srgbClr val="000000"/>
                </a:solidFill>
                <a:ea typeface="宋体" pitchFamily="2" charset="-122"/>
              </a:rPr>
              <a:t>①网络营销的目的并不仅仅是促进网上销售，很多情况下，网络营销活动不</a:t>
            </a:r>
            <a:r>
              <a:rPr lang="zh-CN" altLang="en-US" b="1" smtClean="0">
                <a:solidFill>
                  <a:srgbClr val="000000"/>
                </a:solidFill>
                <a:ea typeface="宋体" pitchFamily="2" charset="-122"/>
              </a:rPr>
              <a:t>一</a:t>
            </a:r>
            <a:r>
              <a:rPr lang="en-US" altLang="zh-CN" b="1" smtClean="0">
                <a:solidFill>
                  <a:srgbClr val="000000"/>
                </a:solidFill>
                <a:ea typeface="宋体" pitchFamily="2" charset="-122"/>
              </a:rPr>
              <a:t>定能实现网上直接销售的目的，但是可能促进</a:t>
            </a:r>
            <a:r>
              <a:rPr lang="zh-CN" altLang="en-US" b="1" smtClean="0">
                <a:solidFill>
                  <a:srgbClr val="000000"/>
                </a:solidFill>
                <a:ea typeface="宋体" pitchFamily="2" charset="-122"/>
              </a:rPr>
              <a:t>线下</a:t>
            </a:r>
            <a:r>
              <a:rPr lang="en-US" altLang="zh-CN" b="1" smtClean="0">
                <a:solidFill>
                  <a:srgbClr val="000000"/>
                </a:solidFill>
                <a:ea typeface="宋体" pitchFamily="2" charset="-122"/>
              </a:rPr>
              <a:t>销售的增加</a:t>
            </a:r>
            <a:r>
              <a:rPr lang="zh-CN" altLang="en-US" b="1" smtClean="0">
                <a:solidFill>
                  <a:srgbClr val="000000"/>
                </a:solidFill>
                <a:ea typeface="宋体" pitchFamily="2" charset="-122"/>
              </a:rPr>
              <a:t>，</a:t>
            </a:r>
            <a:r>
              <a:rPr lang="en-US" altLang="zh-CN" b="1" smtClean="0">
                <a:solidFill>
                  <a:srgbClr val="000000"/>
                </a:solidFill>
                <a:ea typeface="宋体" pitchFamily="2" charset="-122"/>
              </a:rPr>
              <a:t>并且提高顾客的忠诚度。</a:t>
            </a:r>
          </a:p>
          <a:p>
            <a:pPr>
              <a:buFont typeface="Wingdings" pitchFamily="2" charset="2"/>
              <a:buNone/>
            </a:pPr>
            <a:r>
              <a:rPr lang="en-US" altLang="zh-CN" b="1" smtClean="0">
                <a:solidFill>
                  <a:srgbClr val="000000"/>
                </a:solidFill>
                <a:ea typeface="宋体" pitchFamily="2" charset="-122"/>
              </a:rPr>
              <a:t>②网络营销的效果表现在多个方面，如提升企业品牌价值、加强与客户之间的沟通、拓展对外信息发布的渠道、改善顾客服务、提高顾客的满意度或忠诚度等。</a:t>
            </a:r>
          </a:p>
          <a:p>
            <a:pPr>
              <a:buFont typeface="Wingdings" pitchFamily="2" charset="2"/>
              <a:buNone/>
            </a:pPr>
            <a:r>
              <a:rPr lang="en-US" altLang="zh-CN" b="1" smtClean="0">
                <a:solidFill>
                  <a:srgbClr val="000000"/>
                </a:solidFill>
                <a:ea typeface="宋体" pitchFamily="2" charset="-122"/>
              </a:rPr>
              <a:t>③从内容来看，网上销售也只是网络营销的一个组成部分，并且不是必须具备的内容。许多企业网站根本不具备网上销售产品的条件，但发挥着网络营销的作用，网站作为企业发布产品信息的一个渠道，通过一定的网站推广手段，实现产品宣传的目的。</a:t>
            </a:r>
          </a:p>
        </p:txBody>
      </p:sp>
      <p:sp>
        <p:nvSpPr>
          <p:cNvPr id="30723" name="幻灯片编号占位符 5"/>
          <p:cNvSpPr>
            <a:spLocks noGrp="1" noChangeArrowheads="1"/>
          </p:cNvSpPr>
          <p:nvPr>
            <p:ph type="sldNum" sz="quarter" idx="12"/>
          </p:nvPr>
        </p:nvSpPr>
        <p:spPr>
          <a:noFill/>
          <a:ln>
            <a:headEnd/>
            <a:tailEnd/>
          </a:ln>
        </p:spPr>
        <p:txBody>
          <a:bodyPr/>
          <a:lstStyle/>
          <a:p>
            <a:fld id="{2DD2C1F9-8198-4268-ABE7-56A8F70E8567}" type="slidenum">
              <a:rPr lang="en-US" altLang="zh-CN" smtClean="0">
                <a:ea typeface="宋体" pitchFamily="2" charset="-122"/>
              </a:rPr>
              <a:pPr/>
              <a:t>8</a:t>
            </a:fld>
            <a:endParaRPr lang="en-US" altLang="zh-CN" smtClean="0">
              <a:ea typeface="宋体" pitchFamily="2" charset="-122"/>
            </a:endParaRPr>
          </a:p>
        </p:txBody>
      </p:sp>
      <p:sp>
        <p:nvSpPr>
          <p:cNvPr id="30724" name="标题 1"/>
          <p:cNvSpPr>
            <a:spLocks noGrp="1" noChangeArrowheads="1"/>
          </p:cNvSpPr>
          <p:nvPr>
            <p:ph type="title"/>
          </p:nvPr>
        </p:nvSpPr>
        <p:spPr/>
        <p:txBody>
          <a:bodyPr/>
          <a:lstStyle/>
          <a:p>
            <a:r>
              <a:rPr lang="en-US" altLang="zh-CN" smtClean="0">
                <a:ea typeface="宋体" pitchFamily="2" charset="-122"/>
              </a:rPr>
              <a:t>6.1.1</a:t>
            </a:r>
            <a:r>
              <a:rPr lang="zh-CN" altLang="en-US" smtClean="0">
                <a:ea typeface="宋体" pitchFamily="2" charset="-122"/>
              </a:rPr>
              <a:t>网络营销的概念</a:t>
            </a:r>
            <a:endParaRPr lang="zh-CN" altLang="zh-CN" smtClean="0">
              <a:ea typeface="宋体" pitchFamily="2" charset="-122"/>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标题 1"/>
          <p:cNvSpPr>
            <a:spLocks noGrp="1" noChangeArrowheads="1"/>
          </p:cNvSpPr>
          <p:nvPr>
            <p:ph type="title"/>
          </p:nvPr>
        </p:nvSpPr>
        <p:spPr>
          <a:xfrm>
            <a:off x="2743200" y="457200"/>
            <a:ext cx="6300788" cy="603250"/>
          </a:xfrm>
        </p:spPr>
        <p:txBody>
          <a:bodyPr/>
          <a:lstStyle/>
          <a:p>
            <a:r>
              <a:rPr lang="en-US" altLang="zh-CN" sz="3600" smtClean="0">
                <a:ea typeface="宋体" pitchFamily="2" charset="-122"/>
              </a:rPr>
              <a:t>6.6.2</a:t>
            </a:r>
            <a:r>
              <a:rPr lang="zh-CN" altLang="en-US" sz="3600" smtClean="0">
                <a:ea typeface="宋体" pitchFamily="2" charset="-122"/>
              </a:rPr>
              <a:t>社群营销的方法</a:t>
            </a:r>
            <a:r>
              <a:rPr lang="zh-CN" altLang="zh-CN" sz="3600" smtClean="0">
                <a:ea typeface="宋体" pitchFamily="2" charset="-122"/>
              </a:rPr>
              <a:t/>
            </a:r>
            <a:br>
              <a:rPr lang="zh-CN" altLang="zh-CN" sz="3600" smtClean="0">
                <a:ea typeface="宋体" pitchFamily="2" charset="-122"/>
              </a:rPr>
            </a:br>
            <a:endParaRPr lang="zh-CN" altLang="en-US" sz="3600" smtClean="0">
              <a:ea typeface="宋体" pitchFamily="2" charset="-122"/>
            </a:endParaRPr>
          </a:p>
        </p:txBody>
      </p:sp>
      <p:sp>
        <p:nvSpPr>
          <p:cNvPr id="105475" name="内容占位符 2"/>
          <p:cNvSpPr>
            <a:spLocks noGrp="1" noChangeArrowheads="1"/>
          </p:cNvSpPr>
          <p:nvPr>
            <p:ph idx="1"/>
          </p:nvPr>
        </p:nvSpPr>
        <p:spPr/>
        <p:txBody>
          <a:bodyPr/>
          <a:lstStyle/>
          <a:p>
            <a:pPr>
              <a:buFont typeface="Wingdings" pitchFamily="2" charset="2"/>
              <a:buNone/>
            </a:pPr>
            <a:r>
              <a:rPr lang="zh-CN" altLang="zh-CN" b="1" dirty="0" smtClean="0">
                <a:solidFill>
                  <a:srgbClr val="FF0000"/>
                </a:solidFill>
                <a:ea typeface="宋体" pitchFamily="2" charset="-122"/>
              </a:rPr>
              <a:t>（</a:t>
            </a:r>
            <a:r>
              <a:rPr lang="en-US" altLang="zh-CN" b="1" dirty="0" smtClean="0">
                <a:solidFill>
                  <a:srgbClr val="FF0000"/>
                </a:solidFill>
                <a:ea typeface="宋体" pitchFamily="2" charset="-122"/>
              </a:rPr>
              <a:t>4</a:t>
            </a:r>
            <a:r>
              <a:rPr lang="zh-CN" altLang="zh-CN" b="1" dirty="0" smtClean="0">
                <a:solidFill>
                  <a:srgbClr val="FF0000"/>
                </a:solidFill>
                <a:ea typeface="宋体" pitchFamily="2" charset="-122"/>
              </a:rPr>
              <a:t>）价值输出</a:t>
            </a:r>
            <a:r>
              <a:rPr lang="en-US" altLang="zh-CN" b="1" dirty="0" smtClean="0">
                <a:solidFill>
                  <a:srgbClr val="000000"/>
                </a:solidFill>
                <a:ea typeface="宋体" pitchFamily="2" charset="-122"/>
              </a:rPr>
              <a:t> 价值包括信息、知识、资源等，持续输出有价值的东西是衡量社群生命力的重要指标之一，一般来说，微信群、</a:t>
            </a:r>
            <a:r>
              <a:rPr lang="en-US" altLang="zh-CN" b="1" dirty="0" smtClean="0">
                <a:solidFill>
                  <a:srgbClr val="000000"/>
                </a:solidFill>
                <a:latin typeface="Times New Roman" pitchFamily="18" charset="0"/>
                <a:ea typeface="宋体" pitchFamily="2" charset="-122"/>
                <a:cs typeface="Times New Roman" pitchFamily="18" charset="0"/>
              </a:rPr>
              <a:t>QQ</a:t>
            </a:r>
            <a:r>
              <a:rPr lang="en-US" altLang="zh-CN" b="1" dirty="0" smtClean="0">
                <a:solidFill>
                  <a:srgbClr val="000000"/>
                </a:solidFill>
                <a:ea typeface="宋体" pitchFamily="2" charset="-122"/>
              </a:rPr>
              <a:t>群在成立之初有一定活跃度，但随着“兴奋点”的消失，有些群逐渐演变成“鸡肋”，</a:t>
            </a:r>
            <a:r>
              <a:rPr lang="en-US" altLang="zh-CN" b="1" dirty="0" err="1" smtClean="0">
                <a:solidFill>
                  <a:srgbClr val="000000"/>
                </a:solidFill>
                <a:ea typeface="宋体" pitchFamily="2" charset="-122"/>
              </a:rPr>
              <a:t>因此，好的社群一定要能给群员提供一定的价值输出，才能吸引群员加入并留在群里</a:t>
            </a:r>
            <a:r>
              <a:rPr lang="en-US" altLang="zh-CN" b="1" dirty="0" smtClean="0">
                <a:solidFill>
                  <a:srgbClr val="000000"/>
                </a:solidFill>
                <a:ea typeface="宋体" pitchFamily="2" charset="-122"/>
              </a:rPr>
              <a:t>。</a:t>
            </a:r>
          </a:p>
          <a:p>
            <a:pPr>
              <a:buFont typeface="Wingdings" pitchFamily="2" charset="2"/>
              <a:buNone/>
            </a:pPr>
            <a:r>
              <a:rPr lang="zh-CN" altLang="zh-CN" b="1" dirty="0" smtClean="0">
                <a:solidFill>
                  <a:srgbClr val="FF0000"/>
                </a:solidFill>
                <a:ea typeface="宋体" pitchFamily="2" charset="-122"/>
              </a:rPr>
              <a:t>（</a:t>
            </a:r>
            <a:r>
              <a:rPr lang="en-US" altLang="zh-CN" b="1" dirty="0" smtClean="0">
                <a:solidFill>
                  <a:srgbClr val="FF0000"/>
                </a:solidFill>
                <a:ea typeface="宋体" pitchFamily="2" charset="-122"/>
              </a:rPr>
              <a:t>5</a:t>
            </a:r>
            <a:r>
              <a:rPr lang="zh-CN" altLang="zh-CN" b="1" dirty="0" smtClean="0">
                <a:solidFill>
                  <a:srgbClr val="FF0000"/>
                </a:solidFill>
                <a:ea typeface="宋体" pitchFamily="2" charset="-122"/>
              </a:rPr>
              <a:t>）建立信任</a:t>
            </a:r>
            <a:r>
              <a:rPr lang="en-US" altLang="zh-CN" b="1" dirty="0" smtClean="0">
                <a:solidFill>
                  <a:srgbClr val="000000"/>
                </a:solidFill>
                <a:ea typeface="宋体" pitchFamily="2" charset="-122"/>
              </a:rPr>
              <a:t> 信任是成交的前提，日常生活中微信朋友圈、</a:t>
            </a:r>
            <a:r>
              <a:rPr lang="en-US" altLang="zh-CN" b="1" dirty="0" smtClean="0">
                <a:solidFill>
                  <a:srgbClr val="000000"/>
                </a:solidFill>
                <a:latin typeface="Times New Roman" pitchFamily="18" charset="0"/>
                <a:ea typeface="宋体" pitchFamily="2" charset="-122"/>
                <a:cs typeface="Times New Roman" pitchFamily="18" charset="0"/>
              </a:rPr>
              <a:t>QQ</a:t>
            </a:r>
            <a:r>
              <a:rPr lang="en-US" altLang="zh-CN" b="1" dirty="0" smtClean="0">
                <a:solidFill>
                  <a:srgbClr val="000000"/>
                </a:solidFill>
                <a:ea typeface="宋体" pitchFamily="2" charset="-122"/>
              </a:rPr>
              <a:t>空间的“心灵鸡汤”很容易走进人的内心，直击人的真实情感，同时，也很容易取得潜在客户的信任，因此商家要遵循营销规则，用优秀的文章来吸引和打动消费者。如科普软文中，每个微商传递的知识都和自己的产品相关，经常在微信朋友圈发布科普类的软文，主要是向用户传达一种专业的素养，让用户更加信任自己的产品和品牌。 </a:t>
            </a:r>
            <a:endParaRPr lang="zh-CN" altLang="zh-CN" b="1" dirty="0" smtClean="0">
              <a:solidFill>
                <a:srgbClr val="000000"/>
              </a:solidFill>
              <a:ea typeface="宋体" pitchFamily="2" charset="-122"/>
            </a:endParaRPr>
          </a:p>
          <a:p>
            <a:endParaRPr lang="zh-CN" altLang="en-US" dirty="0" smtClean="0">
              <a:ea typeface="宋体" pitchFamily="2" charset="-122"/>
            </a:endParaRPr>
          </a:p>
        </p:txBody>
      </p:sp>
      <p:sp>
        <p:nvSpPr>
          <p:cNvPr id="105476" name="幻灯片编号占位符 5"/>
          <p:cNvSpPr>
            <a:spLocks noGrp="1" noChangeArrowheads="1"/>
          </p:cNvSpPr>
          <p:nvPr>
            <p:ph type="sldNum" sz="quarter" idx="12"/>
          </p:nvPr>
        </p:nvSpPr>
        <p:spPr>
          <a:noFill/>
          <a:ln>
            <a:headEnd/>
            <a:tailEnd/>
          </a:ln>
        </p:spPr>
        <p:txBody>
          <a:bodyPr/>
          <a:lstStyle/>
          <a:p>
            <a:fld id="{52D6CC4A-2968-4476-8894-0435174A5055}" type="slidenum">
              <a:rPr lang="en-US" altLang="zh-CN" smtClean="0">
                <a:ea typeface="宋体" pitchFamily="2" charset="-122"/>
              </a:rPr>
              <a:pPr/>
              <a:t>80</a:t>
            </a:fld>
            <a:endParaRPr lang="en-US" altLang="zh-CN" smtClean="0">
              <a:ea typeface="宋体" pitchFamily="2" charset="-122"/>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标题 1"/>
          <p:cNvSpPr>
            <a:spLocks noGrp="1" noChangeArrowheads="1"/>
          </p:cNvSpPr>
          <p:nvPr>
            <p:ph type="title"/>
          </p:nvPr>
        </p:nvSpPr>
        <p:spPr>
          <a:xfrm>
            <a:off x="2743200" y="457200"/>
            <a:ext cx="6300788" cy="603250"/>
          </a:xfrm>
        </p:spPr>
        <p:txBody>
          <a:bodyPr/>
          <a:lstStyle/>
          <a:p>
            <a:r>
              <a:rPr lang="en-US" altLang="zh-CN" sz="3600" smtClean="0">
                <a:ea typeface="宋体" pitchFamily="2" charset="-122"/>
              </a:rPr>
              <a:t>6.6.2</a:t>
            </a:r>
            <a:r>
              <a:rPr lang="zh-CN" altLang="en-US" sz="3600" smtClean="0">
                <a:ea typeface="宋体" pitchFamily="2" charset="-122"/>
              </a:rPr>
              <a:t>社群营销的方法</a:t>
            </a:r>
            <a:r>
              <a:rPr lang="zh-CN" altLang="zh-CN" sz="3600" smtClean="0">
                <a:ea typeface="宋体" pitchFamily="2" charset="-122"/>
              </a:rPr>
              <a:t/>
            </a:r>
            <a:br>
              <a:rPr lang="zh-CN" altLang="zh-CN" sz="3600" smtClean="0">
                <a:ea typeface="宋体" pitchFamily="2" charset="-122"/>
              </a:rPr>
            </a:br>
            <a:endParaRPr lang="zh-CN" altLang="en-US" sz="3600" smtClean="0">
              <a:ea typeface="宋体" pitchFamily="2" charset="-122"/>
            </a:endParaRPr>
          </a:p>
        </p:txBody>
      </p:sp>
      <p:sp>
        <p:nvSpPr>
          <p:cNvPr id="106499" name="内容占位符 2"/>
          <p:cNvSpPr>
            <a:spLocks noGrp="1" noChangeArrowheads="1"/>
          </p:cNvSpPr>
          <p:nvPr>
            <p:ph idx="1"/>
          </p:nvPr>
        </p:nvSpPr>
        <p:spPr/>
        <p:txBody>
          <a:bodyPr/>
          <a:lstStyle/>
          <a:p>
            <a:pPr>
              <a:buFont typeface="Wingdings" pitchFamily="2" charset="2"/>
              <a:buNone/>
            </a:pPr>
            <a:r>
              <a:rPr lang="zh-CN" altLang="zh-CN" b="1" smtClean="0">
                <a:solidFill>
                  <a:srgbClr val="FF0000"/>
                </a:solidFill>
                <a:ea typeface="宋体" pitchFamily="2" charset="-122"/>
              </a:rPr>
              <a:t>（</a:t>
            </a:r>
            <a:r>
              <a:rPr lang="en-US" altLang="zh-CN" b="1" smtClean="0">
                <a:solidFill>
                  <a:srgbClr val="FF0000"/>
                </a:solidFill>
                <a:ea typeface="宋体" pitchFamily="2" charset="-122"/>
              </a:rPr>
              <a:t>6</a:t>
            </a:r>
            <a:r>
              <a:rPr lang="zh-CN" altLang="zh-CN" b="1" smtClean="0">
                <a:solidFill>
                  <a:srgbClr val="FF0000"/>
                </a:solidFill>
                <a:ea typeface="宋体" pitchFamily="2" charset="-122"/>
              </a:rPr>
              <a:t>）调动欲望</a:t>
            </a:r>
            <a:r>
              <a:rPr lang="en-US" altLang="zh-CN" b="1" smtClean="0">
                <a:solidFill>
                  <a:srgbClr val="000000"/>
                </a:solidFill>
                <a:ea typeface="宋体" pitchFamily="2" charset="-122"/>
              </a:rPr>
              <a:t> </a:t>
            </a:r>
            <a:r>
              <a:rPr lang="zh-CN" altLang="zh-CN" b="1" smtClean="0">
                <a:solidFill>
                  <a:srgbClr val="000000"/>
                </a:solidFill>
                <a:ea typeface="宋体" pitchFamily="2" charset="-122"/>
              </a:rPr>
              <a:t>描绘出他人想要的，不要总想着马上赚钱，要有利他心，开展的所有活动都是有诚意的，目的是回馈老客户，同时让老客户心甘情愿地带来新客户。不要想着去从客户身上马上得到什么，而应是你可以为他们先做点什么？这才是真正的生意之道。</a:t>
            </a:r>
          </a:p>
          <a:p>
            <a:pPr>
              <a:buFont typeface="Wingdings" pitchFamily="2" charset="2"/>
              <a:buNone/>
            </a:pPr>
            <a:r>
              <a:rPr lang="zh-CN" altLang="zh-CN" b="1" smtClean="0">
                <a:solidFill>
                  <a:srgbClr val="FF0000"/>
                </a:solidFill>
                <a:ea typeface="宋体" pitchFamily="2" charset="-122"/>
              </a:rPr>
              <a:t>（</a:t>
            </a:r>
            <a:r>
              <a:rPr lang="en-US" altLang="zh-CN" b="1" smtClean="0">
                <a:solidFill>
                  <a:srgbClr val="FF0000"/>
                </a:solidFill>
                <a:ea typeface="宋体" pitchFamily="2" charset="-122"/>
              </a:rPr>
              <a:t>7</a:t>
            </a:r>
            <a:r>
              <a:rPr lang="zh-CN" altLang="zh-CN" b="1" smtClean="0">
                <a:solidFill>
                  <a:srgbClr val="FF0000"/>
                </a:solidFill>
                <a:ea typeface="宋体" pitchFamily="2" charset="-122"/>
              </a:rPr>
              <a:t>）促成成交</a:t>
            </a:r>
            <a:r>
              <a:rPr lang="en-US" altLang="zh-CN" b="1" smtClean="0">
                <a:solidFill>
                  <a:srgbClr val="000000"/>
                </a:solidFill>
                <a:ea typeface="宋体" pitchFamily="2" charset="-122"/>
              </a:rPr>
              <a:t> </a:t>
            </a:r>
            <a:r>
              <a:rPr lang="zh-CN" altLang="zh-CN" b="1" smtClean="0">
                <a:solidFill>
                  <a:srgbClr val="000000"/>
                </a:solidFill>
                <a:ea typeface="宋体" pitchFamily="2" charset="-122"/>
              </a:rPr>
              <a:t>市场开始不要全面摊开、急速发展，而要精耕细作，全力以赴进行单点突破。首先，从你的老客户入手，发动他们来裂变；其次，你要有诚意，你给予的赠品是他们想要的，并且是跟你做的行业有关联的；再次，让他们感受到你的诚意，要做到细水长流，赚客户后端的钱，选择一次性赚钱还是选择赚客户一辈子的钱，道理是不言而喻的。</a:t>
            </a:r>
          </a:p>
        </p:txBody>
      </p:sp>
      <p:sp>
        <p:nvSpPr>
          <p:cNvPr id="106500" name="幻灯片编号占位符 5"/>
          <p:cNvSpPr>
            <a:spLocks noGrp="1" noChangeArrowheads="1"/>
          </p:cNvSpPr>
          <p:nvPr>
            <p:ph type="sldNum" sz="quarter" idx="12"/>
          </p:nvPr>
        </p:nvSpPr>
        <p:spPr>
          <a:noFill/>
          <a:ln>
            <a:headEnd/>
            <a:tailEnd/>
          </a:ln>
        </p:spPr>
        <p:txBody>
          <a:bodyPr/>
          <a:lstStyle/>
          <a:p>
            <a:fld id="{7E5A6691-9523-4F07-AC17-B02A8D75C21B}" type="slidenum">
              <a:rPr lang="en-US" altLang="zh-CN" smtClean="0">
                <a:ea typeface="宋体" pitchFamily="2" charset="-122"/>
              </a:rPr>
              <a:pPr/>
              <a:t>81</a:t>
            </a:fld>
            <a:endParaRPr lang="en-US" altLang="zh-CN" smtClean="0">
              <a:ea typeface="宋体" pitchFamily="2" charset="-122"/>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标题 1"/>
          <p:cNvSpPr>
            <a:spLocks noGrp="1" noChangeArrowheads="1"/>
          </p:cNvSpPr>
          <p:nvPr>
            <p:ph type="title"/>
          </p:nvPr>
        </p:nvSpPr>
        <p:spPr>
          <a:xfrm>
            <a:off x="2743200" y="457200"/>
            <a:ext cx="6300788" cy="603250"/>
          </a:xfrm>
        </p:spPr>
        <p:txBody>
          <a:bodyPr/>
          <a:lstStyle/>
          <a:p>
            <a:r>
              <a:rPr lang="en-US" altLang="zh-CN" sz="3600" smtClean="0">
                <a:ea typeface="宋体" pitchFamily="2" charset="-122"/>
              </a:rPr>
              <a:t>6.6.2</a:t>
            </a:r>
            <a:r>
              <a:rPr lang="zh-CN" altLang="en-US" sz="3600" smtClean="0">
                <a:ea typeface="宋体" pitchFamily="2" charset="-122"/>
              </a:rPr>
              <a:t>社群营销的方法</a:t>
            </a:r>
            <a:r>
              <a:rPr lang="zh-CN" altLang="zh-CN" sz="3600" smtClean="0">
                <a:ea typeface="宋体" pitchFamily="2" charset="-122"/>
              </a:rPr>
              <a:t/>
            </a:r>
            <a:br>
              <a:rPr lang="zh-CN" altLang="zh-CN" sz="3600" smtClean="0">
                <a:ea typeface="宋体" pitchFamily="2" charset="-122"/>
              </a:rPr>
            </a:br>
            <a:endParaRPr lang="zh-CN" altLang="en-US" sz="3600" smtClean="0">
              <a:ea typeface="宋体" pitchFamily="2" charset="-122"/>
            </a:endParaRPr>
          </a:p>
        </p:txBody>
      </p:sp>
      <p:sp>
        <p:nvSpPr>
          <p:cNvPr id="107523" name="内容占位符 2"/>
          <p:cNvSpPr>
            <a:spLocks noGrp="1" noChangeArrowheads="1"/>
          </p:cNvSpPr>
          <p:nvPr>
            <p:ph idx="1"/>
          </p:nvPr>
        </p:nvSpPr>
        <p:spPr/>
        <p:txBody>
          <a:bodyPr/>
          <a:lstStyle/>
          <a:p>
            <a:pPr>
              <a:buFont typeface="Wingdings" pitchFamily="2" charset="2"/>
              <a:buNone/>
            </a:pPr>
            <a:r>
              <a:rPr lang="zh-CN" altLang="zh-CN" b="1" smtClean="0">
                <a:solidFill>
                  <a:srgbClr val="FF0000"/>
                </a:solidFill>
                <a:ea typeface="宋体" pitchFamily="2" charset="-122"/>
              </a:rPr>
              <a:t>（</a:t>
            </a:r>
            <a:r>
              <a:rPr lang="en-US" altLang="zh-CN" b="1" smtClean="0">
                <a:solidFill>
                  <a:srgbClr val="FF0000"/>
                </a:solidFill>
                <a:ea typeface="宋体" pitchFamily="2" charset="-122"/>
              </a:rPr>
              <a:t>8</a:t>
            </a:r>
            <a:r>
              <a:rPr lang="zh-CN" altLang="zh-CN" b="1" smtClean="0">
                <a:solidFill>
                  <a:srgbClr val="FF0000"/>
                </a:solidFill>
                <a:ea typeface="宋体" pitchFamily="2" charset="-122"/>
              </a:rPr>
              <a:t>）传播裂变</a:t>
            </a:r>
            <a:r>
              <a:rPr lang="en-US" altLang="zh-CN" b="1" smtClean="0">
                <a:solidFill>
                  <a:srgbClr val="000000"/>
                </a:solidFill>
                <a:ea typeface="宋体" pitchFamily="2" charset="-122"/>
              </a:rPr>
              <a:t> </a:t>
            </a:r>
            <a:r>
              <a:rPr lang="zh-CN" altLang="zh-CN" b="1" smtClean="0">
                <a:solidFill>
                  <a:srgbClr val="000000"/>
                </a:solidFill>
                <a:ea typeface="宋体" pitchFamily="2" charset="-122"/>
              </a:rPr>
              <a:t>未来的传播一定不是传统的单向传播，而是各种社群交叉的关系网和圈子中进行扩散式、裂变式传播。目前，通过社群裂变起家的有：有书、轻课、笔稿、十点读书等。社群最神奇的地方在于社群用户是拥有共同标签、去中心化、利益共同体、可组织这四大特征。一个社群形成的前提是每个在社群里的人都认为自己能够从中获利，而社群裂变恰好是例用群体获利的效应，激发了这个利益共同体，进行爆炸式的扩散和传播。社群裂变方法：裂变海报→扫码进群→引导用户转发文案及海报→用户截图审核成功→推送奖励。</a:t>
            </a:r>
          </a:p>
        </p:txBody>
      </p:sp>
      <p:sp>
        <p:nvSpPr>
          <p:cNvPr id="107524" name="幻灯片编号占位符 5"/>
          <p:cNvSpPr>
            <a:spLocks noGrp="1" noChangeArrowheads="1"/>
          </p:cNvSpPr>
          <p:nvPr>
            <p:ph type="sldNum" sz="quarter" idx="12"/>
          </p:nvPr>
        </p:nvSpPr>
        <p:spPr>
          <a:noFill/>
          <a:ln>
            <a:headEnd/>
            <a:tailEnd/>
          </a:ln>
        </p:spPr>
        <p:txBody>
          <a:bodyPr/>
          <a:lstStyle/>
          <a:p>
            <a:fld id="{13BF2FD2-D734-4E9E-9B1C-B2868337D1F4}" type="slidenum">
              <a:rPr lang="en-US" altLang="zh-CN" smtClean="0">
                <a:ea typeface="宋体" pitchFamily="2" charset="-122"/>
              </a:rPr>
              <a:pPr/>
              <a:t>82</a:t>
            </a:fld>
            <a:endParaRPr lang="en-US" altLang="zh-CN" smtClean="0">
              <a:ea typeface="宋体" pitchFamily="2" charset="-122"/>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3"/>
          <p:cNvSpPr>
            <a:spLocks noChangeShapeType="1"/>
          </p:cNvSpPr>
          <p:nvPr/>
        </p:nvSpPr>
        <p:spPr bwMode="auto">
          <a:xfrm>
            <a:off x="1601788" y="2359025"/>
            <a:ext cx="5942012" cy="3175"/>
          </a:xfrm>
          <a:prstGeom prst="line">
            <a:avLst/>
          </a:prstGeom>
          <a:noFill/>
          <a:ln w="25400">
            <a:solidFill>
              <a:srgbClr val="5F5F5F"/>
            </a:solidFill>
            <a:prstDash val="sysDot"/>
            <a:round/>
            <a:headEnd/>
            <a:tailEnd type="oval" w="med" len="med"/>
          </a:ln>
        </p:spPr>
        <p:txBody>
          <a:bodyPr wrap="none" anchor="ctr"/>
          <a:lstStyle/>
          <a:p>
            <a:pPr eaLnBrk="0" hangingPunct="0">
              <a:defRPr/>
            </a:pPr>
            <a:endParaRPr lang="zh-CN" altLang="en-US">
              <a:solidFill>
                <a:srgbClr val="4D4D4D"/>
              </a:solidFill>
              <a:latin typeface="Arial" charset="0"/>
              <a:ea typeface="+mn-ea"/>
            </a:endParaRPr>
          </a:p>
        </p:txBody>
      </p:sp>
      <p:grpSp>
        <p:nvGrpSpPr>
          <p:cNvPr id="108547" name="Group 4"/>
          <p:cNvGrpSpPr>
            <a:grpSpLocks/>
          </p:cNvGrpSpPr>
          <p:nvPr/>
        </p:nvGrpSpPr>
        <p:grpSpPr bwMode="auto">
          <a:xfrm>
            <a:off x="1357313" y="2252663"/>
            <a:ext cx="180975" cy="180975"/>
            <a:chOff x="0" y="0"/>
            <a:chExt cx="115" cy="115"/>
          </a:xfrm>
        </p:grpSpPr>
        <p:sp>
          <p:nvSpPr>
            <p:cNvPr id="108560" name="AutoShape 5"/>
            <p:cNvSpPr>
              <a:spLocks noChangeArrowheads="1"/>
            </p:cNvSpPr>
            <p:nvPr/>
          </p:nvSpPr>
          <p:spPr bwMode="auto">
            <a:xfrm rot="2700000">
              <a:off x="0" y="0"/>
              <a:ext cx="115" cy="115"/>
            </a:xfrm>
            <a:prstGeom prst="rtTriangle">
              <a:avLst/>
            </a:prstGeom>
            <a:solidFill>
              <a:srgbClr val="808080"/>
            </a:solidFill>
            <a:ln w="9525">
              <a:noFill/>
              <a:miter lim="800000"/>
              <a:headEnd/>
              <a:tailEnd/>
            </a:ln>
          </p:spPr>
          <p:txBody>
            <a:bodyPr wrap="none" anchor="ctr"/>
            <a:lstStyle/>
            <a:p>
              <a:pPr>
                <a:buFont typeface="Arial" pitchFamily="34" charset="0"/>
                <a:buNone/>
              </a:pPr>
              <a:endParaRPr lang="zh-CN" altLang="en-US" sz="2800">
                <a:solidFill>
                  <a:srgbClr val="4D4D4D"/>
                </a:solidFill>
              </a:endParaRPr>
            </a:p>
          </p:txBody>
        </p:sp>
        <p:sp>
          <p:nvSpPr>
            <p:cNvPr id="108561" name="AutoShape 6"/>
            <p:cNvSpPr>
              <a:spLocks noChangeArrowheads="1"/>
            </p:cNvSpPr>
            <p:nvPr/>
          </p:nvSpPr>
          <p:spPr bwMode="auto">
            <a:xfrm rot="18900000" flipH="1">
              <a:off x="0" y="0"/>
              <a:ext cx="115" cy="115"/>
            </a:xfrm>
            <a:prstGeom prst="rtTriangle">
              <a:avLst/>
            </a:prstGeom>
            <a:solidFill>
              <a:schemeClr val="hlink"/>
            </a:solidFill>
            <a:ln w="9525">
              <a:noFill/>
              <a:miter lim="800000"/>
              <a:headEnd/>
              <a:tailEnd/>
            </a:ln>
          </p:spPr>
          <p:txBody>
            <a:bodyPr wrap="none" anchor="ctr"/>
            <a:lstStyle/>
            <a:p>
              <a:pPr>
                <a:buFont typeface="Arial" pitchFamily="34" charset="0"/>
                <a:buNone/>
              </a:pPr>
              <a:endParaRPr lang="zh-CN" altLang="en-US" sz="2800">
                <a:solidFill>
                  <a:srgbClr val="4D4D4D"/>
                </a:solidFill>
              </a:endParaRPr>
            </a:p>
          </p:txBody>
        </p:sp>
      </p:grpSp>
      <p:sp>
        <p:nvSpPr>
          <p:cNvPr id="6" name="Text Box 7"/>
          <p:cNvSpPr txBox="1">
            <a:spLocks noChangeArrowheads="1"/>
          </p:cNvSpPr>
          <p:nvPr/>
        </p:nvSpPr>
        <p:spPr bwMode="auto">
          <a:xfrm>
            <a:off x="1676400" y="1905000"/>
            <a:ext cx="2389188" cy="369888"/>
          </a:xfrm>
          <a:prstGeom prst="rect">
            <a:avLst/>
          </a:prstGeom>
          <a:noFill/>
          <a:ln w="9525">
            <a:noFill/>
            <a:miter lim="800000"/>
            <a:headEnd/>
            <a:tailEnd/>
          </a:ln>
        </p:spPr>
        <p:txBody>
          <a:bodyPr wrap="none">
            <a:spAutoFit/>
          </a:bodyPr>
          <a:lstStyle/>
          <a:p>
            <a:pPr eaLnBrk="0" hangingPunct="0">
              <a:buFont typeface="Arial" pitchFamily="34" charset="0"/>
              <a:buNone/>
              <a:defRPr/>
            </a:pPr>
            <a:r>
              <a:rPr lang="en-US" altLang="zh-CN" dirty="0">
                <a:solidFill>
                  <a:srgbClr val="4D4D4D"/>
                </a:solidFill>
                <a:latin typeface="Arial" charset="0"/>
                <a:ea typeface="+mn-ea"/>
              </a:rPr>
              <a:t>6.7.1</a:t>
            </a:r>
            <a:r>
              <a:rPr lang="zh-CN" altLang="en-US" dirty="0">
                <a:solidFill>
                  <a:srgbClr val="4D4D4D"/>
                </a:solidFill>
                <a:latin typeface="Arial" charset="0"/>
                <a:ea typeface="+mn-ea"/>
              </a:rPr>
              <a:t> 直播营销的概念</a:t>
            </a:r>
          </a:p>
        </p:txBody>
      </p:sp>
      <p:sp>
        <p:nvSpPr>
          <p:cNvPr id="7" name="Line 8"/>
          <p:cNvSpPr>
            <a:spLocks noChangeShapeType="1"/>
          </p:cNvSpPr>
          <p:nvPr/>
        </p:nvSpPr>
        <p:spPr bwMode="auto">
          <a:xfrm>
            <a:off x="1601788" y="3273425"/>
            <a:ext cx="6018212" cy="3175"/>
          </a:xfrm>
          <a:prstGeom prst="line">
            <a:avLst/>
          </a:prstGeom>
          <a:noFill/>
          <a:ln w="25400">
            <a:solidFill>
              <a:srgbClr val="5F5F5F"/>
            </a:solidFill>
            <a:prstDash val="sysDot"/>
            <a:round/>
            <a:headEnd/>
            <a:tailEnd type="oval" w="med" len="med"/>
          </a:ln>
        </p:spPr>
        <p:txBody>
          <a:bodyPr wrap="none" anchor="ctr"/>
          <a:lstStyle/>
          <a:p>
            <a:pPr eaLnBrk="0" hangingPunct="0">
              <a:defRPr/>
            </a:pPr>
            <a:endParaRPr lang="zh-CN" altLang="en-US">
              <a:solidFill>
                <a:srgbClr val="4D4D4D"/>
              </a:solidFill>
              <a:latin typeface="Arial" charset="0"/>
              <a:ea typeface="+mn-ea"/>
            </a:endParaRPr>
          </a:p>
        </p:txBody>
      </p:sp>
      <p:grpSp>
        <p:nvGrpSpPr>
          <p:cNvPr id="108550" name="Group 9"/>
          <p:cNvGrpSpPr>
            <a:grpSpLocks/>
          </p:cNvGrpSpPr>
          <p:nvPr/>
        </p:nvGrpSpPr>
        <p:grpSpPr bwMode="auto">
          <a:xfrm>
            <a:off x="1357313" y="3167063"/>
            <a:ext cx="180975" cy="180975"/>
            <a:chOff x="0" y="0"/>
            <a:chExt cx="115" cy="115"/>
          </a:xfrm>
        </p:grpSpPr>
        <p:sp>
          <p:nvSpPr>
            <p:cNvPr id="108558" name="AutoShape 10"/>
            <p:cNvSpPr>
              <a:spLocks noChangeArrowheads="1"/>
            </p:cNvSpPr>
            <p:nvPr/>
          </p:nvSpPr>
          <p:spPr bwMode="auto">
            <a:xfrm rot="2700000">
              <a:off x="0" y="0"/>
              <a:ext cx="115" cy="115"/>
            </a:xfrm>
            <a:prstGeom prst="rtTriangle">
              <a:avLst/>
            </a:prstGeom>
            <a:solidFill>
              <a:srgbClr val="808080"/>
            </a:solidFill>
            <a:ln w="9525">
              <a:noFill/>
              <a:miter lim="800000"/>
              <a:headEnd/>
              <a:tailEnd/>
            </a:ln>
          </p:spPr>
          <p:txBody>
            <a:bodyPr wrap="none" anchor="ctr"/>
            <a:lstStyle/>
            <a:p>
              <a:pPr>
                <a:buFont typeface="Arial" pitchFamily="34" charset="0"/>
                <a:buNone/>
              </a:pPr>
              <a:endParaRPr lang="zh-CN" altLang="en-US" sz="2800">
                <a:solidFill>
                  <a:srgbClr val="4D4D4D"/>
                </a:solidFill>
              </a:endParaRPr>
            </a:p>
          </p:txBody>
        </p:sp>
        <p:sp>
          <p:nvSpPr>
            <p:cNvPr id="108559" name="AutoShape 11"/>
            <p:cNvSpPr>
              <a:spLocks noChangeArrowheads="1"/>
            </p:cNvSpPr>
            <p:nvPr/>
          </p:nvSpPr>
          <p:spPr bwMode="auto">
            <a:xfrm rot="18900000" flipH="1">
              <a:off x="0" y="0"/>
              <a:ext cx="115" cy="115"/>
            </a:xfrm>
            <a:prstGeom prst="rtTriangle">
              <a:avLst/>
            </a:prstGeom>
            <a:solidFill>
              <a:schemeClr val="folHlink"/>
            </a:solidFill>
            <a:ln w="9525">
              <a:noFill/>
              <a:miter lim="800000"/>
              <a:headEnd/>
              <a:tailEnd/>
            </a:ln>
          </p:spPr>
          <p:txBody>
            <a:bodyPr wrap="none" anchor="ctr"/>
            <a:lstStyle/>
            <a:p>
              <a:pPr>
                <a:buFont typeface="Arial" pitchFamily="34" charset="0"/>
                <a:buNone/>
              </a:pPr>
              <a:endParaRPr lang="zh-CN" altLang="en-US" sz="2800">
                <a:solidFill>
                  <a:srgbClr val="4D4D4D"/>
                </a:solidFill>
              </a:endParaRPr>
            </a:p>
          </p:txBody>
        </p:sp>
      </p:grpSp>
      <p:sp>
        <p:nvSpPr>
          <p:cNvPr id="11" name="Text Box 12"/>
          <p:cNvSpPr txBox="1">
            <a:spLocks noChangeArrowheads="1"/>
          </p:cNvSpPr>
          <p:nvPr/>
        </p:nvSpPr>
        <p:spPr bwMode="auto">
          <a:xfrm>
            <a:off x="1676400" y="2819400"/>
            <a:ext cx="2389188" cy="369888"/>
          </a:xfrm>
          <a:prstGeom prst="rect">
            <a:avLst/>
          </a:prstGeom>
          <a:noFill/>
          <a:ln w="9525">
            <a:noFill/>
            <a:miter lim="800000"/>
            <a:headEnd/>
            <a:tailEnd/>
          </a:ln>
        </p:spPr>
        <p:txBody>
          <a:bodyPr wrap="none">
            <a:spAutoFit/>
          </a:bodyPr>
          <a:lstStyle/>
          <a:p>
            <a:pPr eaLnBrk="0" hangingPunct="0">
              <a:buFont typeface="Arial" pitchFamily="34" charset="0"/>
              <a:buNone/>
              <a:defRPr/>
            </a:pPr>
            <a:r>
              <a:rPr lang="en-US" altLang="zh-CN" dirty="0">
                <a:solidFill>
                  <a:srgbClr val="4D4D4D"/>
                </a:solidFill>
                <a:latin typeface="Arial" charset="0"/>
                <a:ea typeface="+mn-ea"/>
              </a:rPr>
              <a:t>6.7.2 </a:t>
            </a:r>
            <a:r>
              <a:rPr lang="zh-CN" altLang="en-US" dirty="0">
                <a:solidFill>
                  <a:srgbClr val="4D4D4D"/>
                </a:solidFill>
                <a:latin typeface="Arial" charset="0"/>
                <a:ea typeface="+mn-ea"/>
              </a:rPr>
              <a:t>直播营销的优势</a:t>
            </a:r>
          </a:p>
        </p:txBody>
      </p:sp>
      <p:sp>
        <p:nvSpPr>
          <p:cNvPr id="12" name="Line 13"/>
          <p:cNvSpPr>
            <a:spLocks noChangeShapeType="1"/>
          </p:cNvSpPr>
          <p:nvPr/>
        </p:nvSpPr>
        <p:spPr bwMode="auto">
          <a:xfrm>
            <a:off x="1601788" y="4191000"/>
            <a:ext cx="6018212" cy="0"/>
          </a:xfrm>
          <a:prstGeom prst="line">
            <a:avLst/>
          </a:prstGeom>
          <a:noFill/>
          <a:ln w="25400">
            <a:solidFill>
              <a:srgbClr val="5F5F5F"/>
            </a:solidFill>
            <a:prstDash val="sysDot"/>
            <a:round/>
            <a:headEnd/>
            <a:tailEnd type="oval" w="med" len="med"/>
          </a:ln>
        </p:spPr>
        <p:txBody>
          <a:bodyPr wrap="none" anchor="ctr"/>
          <a:lstStyle/>
          <a:p>
            <a:pPr eaLnBrk="0" hangingPunct="0">
              <a:defRPr/>
            </a:pPr>
            <a:endParaRPr lang="zh-CN" altLang="en-US">
              <a:solidFill>
                <a:srgbClr val="4D4D4D"/>
              </a:solidFill>
              <a:latin typeface="Arial" charset="0"/>
              <a:ea typeface="+mn-ea"/>
            </a:endParaRPr>
          </a:p>
        </p:txBody>
      </p:sp>
      <p:grpSp>
        <p:nvGrpSpPr>
          <p:cNvPr id="108553" name="Group 14"/>
          <p:cNvGrpSpPr>
            <a:grpSpLocks/>
          </p:cNvGrpSpPr>
          <p:nvPr/>
        </p:nvGrpSpPr>
        <p:grpSpPr bwMode="auto">
          <a:xfrm>
            <a:off x="1357313" y="4084638"/>
            <a:ext cx="180975" cy="180975"/>
            <a:chOff x="0" y="0"/>
            <a:chExt cx="115" cy="115"/>
          </a:xfrm>
        </p:grpSpPr>
        <p:sp>
          <p:nvSpPr>
            <p:cNvPr id="108556" name="AutoShape 15"/>
            <p:cNvSpPr>
              <a:spLocks noChangeArrowheads="1"/>
            </p:cNvSpPr>
            <p:nvPr/>
          </p:nvSpPr>
          <p:spPr bwMode="auto">
            <a:xfrm rot="2700000">
              <a:off x="0" y="0"/>
              <a:ext cx="115" cy="115"/>
            </a:xfrm>
            <a:prstGeom prst="rtTriangle">
              <a:avLst/>
            </a:prstGeom>
            <a:solidFill>
              <a:srgbClr val="808080"/>
            </a:solidFill>
            <a:ln w="9525">
              <a:noFill/>
              <a:miter lim="800000"/>
              <a:headEnd/>
              <a:tailEnd/>
            </a:ln>
          </p:spPr>
          <p:txBody>
            <a:bodyPr wrap="none" anchor="ctr"/>
            <a:lstStyle/>
            <a:p>
              <a:pPr>
                <a:buFont typeface="Arial" pitchFamily="34" charset="0"/>
                <a:buNone/>
              </a:pPr>
              <a:endParaRPr lang="zh-CN" altLang="en-US" sz="2800">
                <a:solidFill>
                  <a:srgbClr val="4D4D4D"/>
                </a:solidFill>
              </a:endParaRPr>
            </a:p>
          </p:txBody>
        </p:sp>
        <p:sp>
          <p:nvSpPr>
            <p:cNvPr id="108557" name="AutoShape 16"/>
            <p:cNvSpPr>
              <a:spLocks noChangeArrowheads="1"/>
            </p:cNvSpPr>
            <p:nvPr/>
          </p:nvSpPr>
          <p:spPr bwMode="auto">
            <a:xfrm rot="18900000" flipH="1">
              <a:off x="0" y="0"/>
              <a:ext cx="115" cy="115"/>
            </a:xfrm>
            <a:prstGeom prst="rtTriangle">
              <a:avLst/>
            </a:prstGeom>
            <a:solidFill>
              <a:schemeClr val="accent2"/>
            </a:solidFill>
            <a:ln w="9525">
              <a:noFill/>
              <a:miter lim="800000"/>
              <a:headEnd/>
              <a:tailEnd/>
            </a:ln>
          </p:spPr>
          <p:txBody>
            <a:bodyPr wrap="none" anchor="ctr"/>
            <a:lstStyle/>
            <a:p>
              <a:pPr>
                <a:buFont typeface="Arial" pitchFamily="34" charset="0"/>
                <a:buNone/>
              </a:pPr>
              <a:endParaRPr lang="zh-CN" altLang="en-US" sz="2800">
                <a:solidFill>
                  <a:srgbClr val="4D4D4D"/>
                </a:solidFill>
              </a:endParaRPr>
            </a:p>
          </p:txBody>
        </p:sp>
      </p:grpSp>
      <p:sp>
        <p:nvSpPr>
          <p:cNvPr id="16" name="Text Box 17"/>
          <p:cNvSpPr txBox="1">
            <a:spLocks noChangeArrowheads="1"/>
          </p:cNvSpPr>
          <p:nvPr/>
        </p:nvSpPr>
        <p:spPr bwMode="auto">
          <a:xfrm>
            <a:off x="1676400" y="3733800"/>
            <a:ext cx="4311650" cy="369888"/>
          </a:xfrm>
          <a:prstGeom prst="rect">
            <a:avLst/>
          </a:prstGeom>
          <a:noFill/>
          <a:ln w="9525">
            <a:noFill/>
            <a:miter lim="800000"/>
            <a:headEnd/>
            <a:tailEnd/>
          </a:ln>
        </p:spPr>
        <p:txBody>
          <a:bodyPr wrap="none">
            <a:spAutoFit/>
          </a:bodyPr>
          <a:lstStyle/>
          <a:p>
            <a:pPr eaLnBrk="0" hangingPunct="0">
              <a:buFont typeface="Arial" pitchFamily="34" charset="0"/>
              <a:buNone/>
              <a:defRPr/>
            </a:pPr>
            <a:r>
              <a:rPr lang="en-US" altLang="zh-CN" dirty="0">
                <a:solidFill>
                  <a:srgbClr val="4D4D4D"/>
                </a:solidFill>
                <a:latin typeface="Arial" charset="0"/>
                <a:ea typeface="+mn-ea"/>
              </a:rPr>
              <a:t>6.7.3 </a:t>
            </a:r>
            <a:r>
              <a:rPr lang="zh-CN" altLang="en-US" dirty="0">
                <a:solidFill>
                  <a:srgbClr val="4D4D4D"/>
                </a:solidFill>
                <a:latin typeface="Arial" charset="0"/>
                <a:ea typeface="+mn-ea"/>
              </a:rPr>
              <a:t>短视频</a:t>
            </a:r>
            <a:r>
              <a:rPr lang="en-US" altLang="zh-CN" dirty="0">
                <a:solidFill>
                  <a:srgbClr val="4D4D4D"/>
                </a:solidFill>
                <a:latin typeface="Arial" charset="0"/>
                <a:ea typeface="+mn-ea"/>
              </a:rPr>
              <a:t>/</a:t>
            </a:r>
            <a:r>
              <a:rPr lang="zh-CN" altLang="en-US" dirty="0">
                <a:solidFill>
                  <a:srgbClr val="4D4D4D"/>
                </a:solidFill>
                <a:latin typeface="Arial" charset="0"/>
                <a:ea typeface="+mn-ea"/>
              </a:rPr>
              <a:t>直播电商的产业链运营框架</a:t>
            </a:r>
          </a:p>
        </p:txBody>
      </p:sp>
      <p:sp>
        <p:nvSpPr>
          <p:cNvPr id="22" name="Rectangle 2"/>
          <p:cNvSpPr txBox="1">
            <a:spLocks noChangeArrowheads="1"/>
          </p:cNvSpPr>
          <p:nvPr/>
        </p:nvSpPr>
        <p:spPr bwMode="auto">
          <a:xfrm>
            <a:off x="2590800" y="228600"/>
            <a:ext cx="6300788" cy="603250"/>
          </a:xfrm>
          <a:prstGeom prst="rect">
            <a:avLst/>
          </a:prstGeom>
          <a:noFill/>
          <a:ln w="9525">
            <a:noFill/>
            <a:miter lim="800000"/>
            <a:headEnd/>
            <a:tailEnd/>
          </a:ln>
        </p:spPr>
        <p:txBody>
          <a:bodyPr anchor="ctr"/>
          <a:lstStyle/>
          <a:p>
            <a:pPr>
              <a:defRPr/>
            </a:pPr>
            <a:r>
              <a:rPr lang="en-US" altLang="zh-CN" sz="3200" kern="0" dirty="0">
                <a:solidFill>
                  <a:srgbClr val="FFFFFF"/>
                </a:solidFill>
                <a:latin typeface="Arial"/>
                <a:ea typeface="宋体" pitchFamily="2" charset="-122"/>
              </a:rPr>
              <a:t>6</a:t>
            </a:r>
            <a:r>
              <a:rPr lang="zh-CN" altLang="en-US" sz="3200" kern="0" dirty="0">
                <a:solidFill>
                  <a:srgbClr val="FFFFFF"/>
                </a:solidFill>
                <a:latin typeface="Arial"/>
                <a:ea typeface="宋体" pitchFamily="2" charset="-122"/>
              </a:rPr>
              <a:t>.</a:t>
            </a:r>
            <a:r>
              <a:rPr lang="en-US" altLang="zh-CN" sz="3200" kern="0" dirty="0">
                <a:solidFill>
                  <a:srgbClr val="FFFFFF"/>
                </a:solidFill>
                <a:latin typeface="Arial"/>
                <a:ea typeface="宋体" pitchFamily="2" charset="-122"/>
              </a:rPr>
              <a:t>7</a:t>
            </a:r>
            <a:r>
              <a:rPr lang="zh-CN" altLang="en-US" sz="3200" kern="0" dirty="0">
                <a:solidFill>
                  <a:srgbClr val="FFFFFF"/>
                </a:solidFill>
                <a:latin typeface="Arial"/>
                <a:ea typeface="宋体" pitchFamily="2" charset="-122"/>
              </a:rPr>
              <a:t> 直播营销</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标题 1"/>
          <p:cNvSpPr>
            <a:spLocks noGrp="1" noChangeArrowheads="1"/>
          </p:cNvSpPr>
          <p:nvPr>
            <p:ph type="title"/>
          </p:nvPr>
        </p:nvSpPr>
        <p:spPr>
          <a:xfrm>
            <a:off x="2773363" y="401638"/>
            <a:ext cx="6300787" cy="603250"/>
          </a:xfrm>
        </p:spPr>
        <p:txBody>
          <a:bodyPr/>
          <a:lstStyle/>
          <a:p>
            <a:r>
              <a:rPr lang="en-US" altLang="zh-CN" sz="3600" smtClean="0">
                <a:ea typeface="宋体" pitchFamily="2" charset="-122"/>
              </a:rPr>
              <a:t>6.7.1</a:t>
            </a:r>
            <a:r>
              <a:rPr lang="zh-CN" altLang="zh-CN" sz="3600" smtClean="0">
                <a:ea typeface="宋体" pitchFamily="2" charset="-122"/>
              </a:rPr>
              <a:t>直播营销</a:t>
            </a:r>
            <a:r>
              <a:rPr lang="zh-CN" altLang="en-US" sz="3600" smtClean="0">
                <a:ea typeface="宋体" pitchFamily="2" charset="-122"/>
              </a:rPr>
              <a:t>的概念</a:t>
            </a:r>
            <a:r>
              <a:rPr lang="zh-CN" altLang="zh-CN" smtClean="0">
                <a:ea typeface="宋体" pitchFamily="2" charset="-122"/>
              </a:rPr>
              <a:t/>
            </a:r>
            <a:br>
              <a:rPr lang="zh-CN" altLang="zh-CN" smtClean="0">
                <a:ea typeface="宋体" pitchFamily="2" charset="-122"/>
              </a:rPr>
            </a:br>
            <a:endParaRPr lang="zh-CN" altLang="en-US" smtClean="0">
              <a:ea typeface="宋体" pitchFamily="2" charset="-122"/>
            </a:endParaRPr>
          </a:p>
        </p:txBody>
      </p:sp>
      <p:sp>
        <p:nvSpPr>
          <p:cNvPr id="109571" name="内容占位符 2"/>
          <p:cNvSpPr>
            <a:spLocks noGrp="1" noChangeArrowheads="1"/>
          </p:cNvSpPr>
          <p:nvPr>
            <p:ph idx="1"/>
          </p:nvPr>
        </p:nvSpPr>
        <p:spPr/>
        <p:txBody>
          <a:bodyPr/>
          <a:lstStyle/>
          <a:p>
            <a:pPr indent="342900">
              <a:buFont typeface="Wingdings" pitchFamily="2" charset="2"/>
              <a:buNone/>
            </a:pPr>
            <a:r>
              <a:rPr lang="en-US" altLang="zh-CN" b="1" dirty="0" smtClean="0">
                <a:solidFill>
                  <a:srgbClr val="000000"/>
                </a:solidFill>
                <a:ea typeface="宋体" pitchFamily="2" charset="-122"/>
              </a:rPr>
              <a:t>   </a:t>
            </a:r>
            <a:r>
              <a:rPr lang="zh-CN" altLang="zh-CN" b="1" dirty="0" smtClean="0">
                <a:solidFill>
                  <a:srgbClr val="000000"/>
                </a:solidFill>
                <a:ea typeface="宋体" pitchFamily="2" charset="-122"/>
              </a:rPr>
              <a:t>直播</a:t>
            </a:r>
            <a:r>
              <a:rPr lang="zh-CN" altLang="zh-CN" b="1" dirty="0" smtClean="0">
                <a:solidFill>
                  <a:srgbClr val="000000"/>
                </a:solidFill>
                <a:ea typeface="宋体" pitchFamily="2" charset="-122"/>
              </a:rPr>
              <a:t>营销是指在现场随着事件的发生、发展进程同时制作和播出节目的播出方式，该营销活动以直播平台为载体，达到企业获得品牌的提升或销量增长的目的。</a:t>
            </a:r>
          </a:p>
          <a:p>
            <a:pPr indent="342900">
              <a:buFont typeface="Wingdings" pitchFamily="2" charset="2"/>
              <a:buNone/>
            </a:pPr>
            <a:r>
              <a:rPr lang="en-US" altLang="zh-CN" b="1" dirty="0" smtClean="0">
                <a:solidFill>
                  <a:srgbClr val="000000"/>
                </a:solidFill>
                <a:ea typeface="宋体" pitchFamily="2" charset="-122"/>
              </a:rPr>
              <a:t>   </a:t>
            </a:r>
            <a:r>
              <a:rPr lang="zh-CN" altLang="zh-CN" b="1" dirty="0" smtClean="0">
                <a:solidFill>
                  <a:srgbClr val="000000"/>
                </a:solidFill>
                <a:ea typeface="宋体" pitchFamily="2" charset="-122"/>
              </a:rPr>
              <a:t>最早</a:t>
            </a:r>
            <a:r>
              <a:rPr lang="zh-CN" altLang="zh-CN" b="1" dirty="0" smtClean="0">
                <a:solidFill>
                  <a:srgbClr val="000000"/>
                </a:solidFill>
                <a:ea typeface="宋体" pitchFamily="2" charset="-122"/>
              </a:rPr>
              <a:t>的直播平台如六间房直播、</a:t>
            </a:r>
            <a:r>
              <a:rPr lang="zh-CN" altLang="zh-CN" b="1" dirty="0" smtClean="0">
                <a:solidFill>
                  <a:srgbClr val="000000"/>
                </a:solidFill>
                <a:latin typeface="Times New Roman" pitchFamily="18" charset="0"/>
                <a:ea typeface="宋体" pitchFamily="2" charset="-122"/>
                <a:cs typeface="Times New Roman" pitchFamily="18" charset="0"/>
              </a:rPr>
              <a:t>YY。从2013年起</a:t>
            </a:r>
            <a:r>
              <a:rPr lang="zh-CN" altLang="zh-CN" b="1" dirty="0" smtClean="0">
                <a:solidFill>
                  <a:srgbClr val="000000"/>
                </a:solidFill>
                <a:ea typeface="宋体" pitchFamily="2" charset="-122"/>
              </a:rPr>
              <a:t>，借助移动互联快速发展的优势，直播平台来势汹汹，先有斗鱼、虎牙等游戏直播平台纷纷涌现，紧接着出现了。电子商务直播平台如淘宝直播、京东直播。淘宝直播的“边看边买”功能，可以边看直播边购物，无疑不是一种享受和体验，让用户在不退出直播的情况下就能够直接下单主播推荐的商品。</a:t>
            </a:r>
          </a:p>
        </p:txBody>
      </p:sp>
      <p:sp>
        <p:nvSpPr>
          <p:cNvPr id="109572" name="幻灯片编号占位符 5"/>
          <p:cNvSpPr>
            <a:spLocks noGrp="1" noChangeArrowheads="1"/>
          </p:cNvSpPr>
          <p:nvPr>
            <p:ph type="sldNum" sz="quarter" idx="12"/>
          </p:nvPr>
        </p:nvSpPr>
        <p:spPr>
          <a:noFill/>
          <a:ln>
            <a:headEnd/>
            <a:tailEnd/>
          </a:ln>
        </p:spPr>
        <p:txBody>
          <a:bodyPr/>
          <a:lstStyle/>
          <a:p>
            <a:fld id="{20E9B95F-886C-45E8-8310-C06B3C6257C3}" type="slidenum">
              <a:rPr lang="en-US" altLang="zh-CN" smtClean="0">
                <a:ea typeface="宋体" pitchFamily="2" charset="-122"/>
              </a:rPr>
              <a:pPr/>
              <a:t>84</a:t>
            </a:fld>
            <a:endParaRPr lang="en-US" altLang="zh-CN" smtClean="0">
              <a:ea typeface="宋体" pitchFamily="2" charset="-122"/>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标题 1"/>
          <p:cNvSpPr>
            <a:spLocks noGrp="1" noChangeArrowheads="1"/>
          </p:cNvSpPr>
          <p:nvPr>
            <p:ph type="title"/>
          </p:nvPr>
        </p:nvSpPr>
        <p:spPr>
          <a:xfrm>
            <a:off x="2773363" y="401638"/>
            <a:ext cx="6300787" cy="603250"/>
          </a:xfrm>
        </p:spPr>
        <p:txBody>
          <a:bodyPr/>
          <a:lstStyle/>
          <a:p>
            <a:r>
              <a:rPr lang="en-US" altLang="zh-CN" sz="3600" smtClean="0">
                <a:ea typeface="宋体" pitchFamily="2" charset="-122"/>
              </a:rPr>
              <a:t>6.7.1</a:t>
            </a:r>
            <a:r>
              <a:rPr lang="zh-CN" altLang="en-US" sz="3600" smtClean="0">
                <a:ea typeface="宋体" pitchFamily="2" charset="-122"/>
              </a:rPr>
              <a:t>直播营销的概念</a:t>
            </a:r>
            <a:r>
              <a:rPr lang="zh-CN" altLang="zh-CN" smtClean="0">
                <a:ea typeface="宋体" pitchFamily="2" charset="-122"/>
              </a:rPr>
              <a:t/>
            </a:r>
            <a:br>
              <a:rPr lang="zh-CN" altLang="zh-CN" smtClean="0">
                <a:ea typeface="宋体" pitchFamily="2" charset="-122"/>
              </a:rPr>
            </a:br>
            <a:endParaRPr lang="zh-CN" altLang="en-US" smtClean="0">
              <a:ea typeface="宋体" pitchFamily="2" charset="-122"/>
            </a:endParaRPr>
          </a:p>
        </p:txBody>
      </p:sp>
      <p:sp>
        <p:nvSpPr>
          <p:cNvPr id="110595" name="内容占位符 2"/>
          <p:cNvSpPr>
            <a:spLocks noGrp="1" noChangeArrowheads="1"/>
          </p:cNvSpPr>
          <p:nvPr>
            <p:ph idx="1"/>
          </p:nvPr>
        </p:nvSpPr>
        <p:spPr>
          <a:xfrm>
            <a:off x="152400" y="1371600"/>
            <a:ext cx="8667750" cy="4953000"/>
          </a:xfrm>
        </p:spPr>
        <p:txBody>
          <a:bodyPr/>
          <a:lstStyle/>
          <a:p>
            <a:pPr>
              <a:buFont typeface="Wingdings" pitchFamily="2" charset="2"/>
              <a:buNone/>
            </a:pPr>
            <a:r>
              <a:rPr lang="en-US" altLang="zh-CN" b="1" dirty="0" smtClean="0">
                <a:solidFill>
                  <a:srgbClr val="000000"/>
                </a:solidFill>
                <a:latin typeface="Times New Roman" pitchFamily="18" charset="0"/>
                <a:ea typeface="宋体" pitchFamily="2" charset="-122"/>
                <a:cs typeface="Times New Roman" pitchFamily="18" charset="0"/>
              </a:rPr>
              <a:t>          </a:t>
            </a:r>
            <a:r>
              <a:rPr lang="en-US" altLang="zh-CN" b="1" dirty="0" smtClean="0">
                <a:solidFill>
                  <a:srgbClr val="000000"/>
                </a:solidFill>
                <a:latin typeface="Times New Roman" pitchFamily="18" charset="0"/>
                <a:ea typeface="宋体" pitchFamily="2" charset="-122"/>
                <a:cs typeface="Times New Roman" pitchFamily="18" charset="0"/>
              </a:rPr>
              <a:t>  2016</a:t>
            </a:r>
            <a:r>
              <a:rPr lang="en-US" altLang="zh-CN" b="1" dirty="0" smtClean="0">
                <a:solidFill>
                  <a:srgbClr val="000000"/>
                </a:solidFill>
                <a:latin typeface="Times New Roman" pitchFamily="18" charset="0"/>
                <a:ea typeface="宋体" pitchFamily="2" charset="-122"/>
                <a:cs typeface="Times New Roman" pitchFamily="18" charset="0"/>
              </a:rPr>
              <a:t>年是直播平台爆发元年，直播开始颠覆市场和大众社交方式。社交1.0时代的博客、贴吧、BBS论坛，造就了第一批“网红”的兴起。2.0时代的微博、微信，有着更加广泛的受众群体，极强的用户黏性，培养了人们的社交习惯，捧红了自媒体市场，迎来了蓬勃发展的市场机会。而直播，将成为社交3.0的入口，满足当下社会90后、00后“求关注”“</a:t>
            </a:r>
            <a:r>
              <a:rPr lang="en-US" altLang="zh-CN" b="1" dirty="0" err="1" smtClean="0">
                <a:solidFill>
                  <a:srgbClr val="000000"/>
                </a:solidFill>
                <a:latin typeface="Times New Roman" pitchFamily="18" charset="0"/>
                <a:ea typeface="宋体" pitchFamily="2" charset="-122"/>
                <a:cs typeface="Times New Roman" pitchFamily="18" charset="0"/>
              </a:rPr>
              <a:t>渴望出名</a:t>
            </a:r>
            <a:r>
              <a:rPr lang="en-US" altLang="zh-CN" b="1" dirty="0" smtClean="0">
                <a:solidFill>
                  <a:srgbClr val="000000"/>
                </a:solidFill>
                <a:latin typeface="Times New Roman" pitchFamily="18" charset="0"/>
                <a:ea typeface="宋体" pitchFamily="2" charset="-122"/>
                <a:cs typeface="Times New Roman" pitchFamily="18" charset="0"/>
              </a:rPr>
              <a:t>”“</a:t>
            </a:r>
            <a:r>
              <a:rPr lang="en-US" altLang="zh-CN" b="1" dirty="0" err="1" smtClean="0">
                <a:solidFill>
                  <a:srgbClr val="000000"/>
                </a:solidFill>
                <a:latin typeface="Times New Roman" pitchFamily="18" charset="0"/>
                <a:ea typeface="宋体" pitchFamily="2" charset="-122"/>
                <a:cs typeface="Times New Roman" pitchFamily="18" charset="0"/>
              </a:rPr>
              <a:t>想火”的社交诉求</a:t>
            </a:r>
            <a:r>
              <a:rPr lang="en-US" altLang="zh-CN" b="1" dirty="0" smtClean="0">
                <a:solidFill>
                  <a:srgbClr val="000000"/>
                </a:solidFill>
                <a:latin typeface="Times New Roman" pitchFamily="18" charset="0"/>
                <a:ea typeface="宋体" pitchFamily="2" charset="-122"/>
                <a:cs typeface="Times New Roman" pitchFamily="18" charset="0"/>
              </a:rPr>
              <a:t>。同时，借助移动互联技术和端口的流量，直播正在从一个聚集“网红”的平台，逐渐发展成为聚集快消、电商、大众商品、3C</a:t>
            </a:r>
            <a:r>
              <a:rPr lang="en-US" altLang="zh-CN" b="1" dirty="0" smtClean="0">
                <a:solidFill>
                  <a:srgbClr val="000000"/>
                </a:solidFill>
                <a:ea typeface="宋体" pitchFamily="2" charset="-122"/>
              </a:rPr>
              <a:t>等品牌及产品的“创新营销平台”。</a:t>
            </a:r>
          </a:p>
        </p:txBody>
      </p:sp>
      <p:sp>
        <p:nvSpPr>
          <p:cNvPr id="110596" name="幻灯片编号占位符 5"/>
          <p:cNvSpPr>
            <a:spLocks noGrp="1" noChangeArrowheads="1"/>
          </p:cNvSpPr>
          <p:nvPr>
            <p:ph type="sldNum" sz="quarter" idx="12"/>
          </p:nvPr>
        </p:nvSpPr>
        <p:spPr>
          <a:noFill/>
          <a:ln>
            <a:headEnd/>
            <a:tailEnd/>
          </a:ln>
        </p:spPr>
        <p:txBody>
          <a:bodyPr/>
          <a:lstStyle/>
          <a:p>
            <a:fld id="{3D4F2903-5B4F-4139-9E32-B680AF2DC8F3}" type="slidenum">
              <a:rPr lang="en-US" altLang="zh-CN" smtClean="0">
                <a:ea typeface="宋体" pitchFamily="2" charset="-122"/>
              </a:rPr>
              <a:pPr/>
              <a:t>85</a:t>
            </a:fld>
            <a:endParaRPr lang="en-US" altLang="zh-CN" smtClean="0">
              <a:ea typeface="宋体" pitchFamily="2" charset="-122"/>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标题 1"/>
          <p:cNvSpPr>
            <a:spLocks noGrp="1" noChangeArrowheads="1"/>
          </p:cNvSpPr>
          <p:nvPr>
            <p:ph type="title"/>
          </p:nvPr>
        </p:nvSpPr>
        <p:spPr>
          <a:xfrm>
            <a:off x="2773363" y="401638"/>
            <a:ext cx="6300787" cy="603250"/>
          </a:xfrm>
        </p:spPr>
        <p:txBody>
          <a:bodyPr/>
          <a:lstStyle/>
          <a:p>
            <a:r>
              <a:rPr lang="en-US" altLang="zh-CN" sz="3600" smtClean="0">
                <a:ea typeface="宋体" pitchFamily="2" charset="-122"/>
              </a:rPr>
              <a:t>6.7.2</a:t>
            </a:r>
            <a:r>
              <a:rPr lang="zh-CN" altLang="en-US" sz="3600" smtClean="0">
                <a:ea typeface="宋体" pitchFamily="2" charset="-122"/>
              </a:rPr>
              <a:t>直播营销的优势</a:t>
            </a:r>
            <a:r>
              <a:rPr lang="zh-CN" altLang="zh-CN" smtClean="0">
                <a:ea typeface="宋体" pitchFamily="2" charset="-122"/>
              </a:rPr>
              <a:t/>
            </a:r>
            <a:br>
              <a:rPr lang="zh-CN" altLang="zh-CN" smtClean="0">
                <a:ea typeface="宋体" pitchFamily="2" charset="-122"/>
              </a:rPr>
            </a:br>
            <a:endParaRPr lang="zh-CN" altLang="en-US" smtClean="0">
              <a:ea typeface="宋体" pitchFamily="2" charset="-122"/>
            </a:endParaRPr>
          </a:p>
        </p:txBody>
      </p:sp>
      <p:sp>
        <p:nvSpPr>
          <p:cNvPr id="111619" name="内容占位符 2"/>
          <p:cNvSpPr>
            <a:spLocks noGrp="1" noChangeArrowheads="1"/>
          </p:cNvSpPr>
          <p:nvPr>
            <p:ph idx="1"/>
          </p:nvPr>
        </p:nvSpPr>
        <p:spPr/>
        <p:txBody>
          <a:bodyPr/>
          <a:lstStyle/>
          <a:p>
            <a:pPr>
              <a:buFont typeface="Wingdings" pitchFamily="2" charset="2"/>
              <a:buNone/>
            </a:pPr>
            <a:r>
              <a:rPr lang="en-US" altLang="zh-CN" b="1" smtClean="0">
                <a:solidFill>
                  <a:srgbClr val="0066FF"/>
                </a:solidFill>
                <a:ea typeface="宋体" pitchFamily="2" charset="-122"/>
              </a:rPr>
              <a:t>2</a:t>
            </a:r>
            <a:r>
              <a:rPr lang="zh-CN" altLang="zh-CN" b="1" smtClean="0">
                <a:solidFill>
                  <a:srgbClr val="0066FF"/>
                </a:solidFill>
                <a:ea typeface="宋体" pitchFamily="2" charset="-122"/>
              </a:rPr>
              <a:t>）直播营销的优势</a:t>
            </a:r>
          </a:p>
          <a:p>
            <a:pPr>
              <a:buFont typeface="Wingdings" pitchFamily="2" charset="2"/>
              <a:buNone/>
            </a:pPr>
            <a:r>
              <a:rPr lang="zh-CN" altLang="zh-CN" b="1" smtClean="0">
                <a:solidFill>
                  <a:srgbClr val="000000"/>
                </a:solidFill>
                <a:ea typeface="宋体" pitchFamily="2" charset="-122"/>
              </a:rPr>
              <a:t>直播营销是一种营销形式上的重要创新，也是非常能体现出互联网视频特色的板块。对于广告主而言，直播营销有着极大的优势：</a:t>
            </a:r>
          </a:p>
          <a:p>
            <a:pPr>
              <a:buFont typeface="Wingdings" pitchFamily="2" charset="2"/>
              <a:buNone/>
            </a:pPr>
            <a:r>
              <a:rPr lang="zh-CN" altLang="zh-CN" b="1" smtClean="0">
                <a:solidFill>
                  <a:srgbClr val="FF0000"/>
                </a:solidFill>
                <a:ea typeface="宋体" pitchFamily="2" charset="-122"/>
              </a:rPr>
              <a:t>（</a:t>
            </a:r>
            <a:r>
              <a:rPr lang="en-US" altLang="zh-CN" b="1" smtClean="0">
                <a:solidFill>
                  <a:srgbClr val="FF0000"/>
                </a:solidFill>
                <a:ea typeface="宋体" pitchFamily="2" charset="-122"/>
              </a:rPr>
              <a:t>1</a:t>
            </a:r>
            <a:r>
              <a:rPr lang="zh-CN" altLang="zh-CN" b="1" smtClean="0">
                <a:solidFill>
                  <a:srgbClr val="FF0000"/>
                </a:solidFill>
                <a:ea typeface="宋体" pitchFamily="2" charset="-122"/>
              </a:rPr>
              <a:t>）引爆性</a:t>
            </a:r>
            <a:r>
              <a:rPr lang="en-US" altLang="zh-CN" b="1" smtClean="0">
                <a:solidFill>
                  <a:srgbClr val="FF0000"/>
                </a:solidFill>
                <a:ea typeface="宋体" pitchFamily="2" charset="-122"/>
              </a:rPr>
              <a:t>  </a:t>
            </a:r>
            <a:r>
              <a:rPr lang="zh-CN" altLang="zh-CN" b="1" smtClean="0">
                <a:solidFill>
                  <a:srgbClr val="000000"/>
                </a:solidFill>
                <a:ea typeface="宋体" pitchFamily="2" charset="-122"/>
              </a:rPr>
              <a:t>某种意义上，在当下的环境中直播营销就是一场事件营销。除了本身的广告效应，直播内容的新闻效应往往更明显，引爆性也更强。一个事件或者一个话题，相对而言，可以更轻松地进行传播和引起关注。</a:t>
            </a:r>
          </a:p>
          <a:p>
            <a:pPr>
              <a:buFont typeface="Wingdings" pitchFamily="2" charset="2"/>
              <a:buNone/>
            </a:pPr>
            <a:r>
              <a:rPr lang="zh-CN" altLang="zh-CN" b="1" smtClean="0">
                <a:solidFill>
                  <a:srgbClr val="FF0000"/>
                </a:solidFill>
                <a:ea typeface="宋体" pitchFamily="2" charset="-122"/>
              </a:rPr>
              <a:t>（</a:t>
            </a:r>
            <a:r>
              <a:rPr lang="en-US" altLang="zh-CN" b="1" smtClean="0">
                <a:solidFill>
                  <a:srgbClr val="FF0000"/>
                </a:solidFill>
                <a:ea typeface="宋体" pitchFamily="2" charset="-122"/>
              </a:rPr>
              <a:t>2</a:t>
            </a:r>
            <a:r>
              <a:rPr lang="zh-CN" altLang="zh-CN" b="1" smtClean="0">
                <a:solidFill>
                  <a:srgbClr val="FF0000"/>
                </a:solidFill>
                <a:ea typeface="宋体" pitchFamily="2" charset="-122"/>
              </a:rPr>
              <a:t>）精准性</a:t>
            </a:r>
            <a:r>
              <a:rPr lang="en-US" altLang="zh-CN" b="1" smtClean="0">
                <a:solidFill>
                  <a:srgbClr val="FF0000"/>
                </a:solidFill>
                <a:ea typeface="宋体" pitchFamily="2" charset="-122"/>
              </a:rPr>
              <a:t>  </a:t>
            </a:r>
            <a:r>
              <a:rPr lang="zh-CN" altLang="zh-CN" b="1" smtClean="0">
                <a:solidFill>
                  <a:srgbClr val="000000"/>
                </a:solidFill>
                <a:ea typeface="宋体" pitchFamily="2" charset="-122"/>
              </a:rPr>
              <a:t>在观看直播视频时，用户需要在一个特定的时间共同进入播放页面，但这其实是与互联网视频所倡导的“随时随地性”是背道而驰。但是，这种播出时间上的限制，也能够真正识别出并抓住这批具有忠诚度的精准目标人群。</a:t>
            </a:r>
          </a:p>
        </p:txBody>
      </p:sp>
      <p:sp>
        <p:nvSpPr>
          <p:cNvPr id="111620" name="幻灯片编号占位符 5"/>
          <p:cNvSpPr>
            <a:spLocks noGrp="1" noChangeArrowheads="1"/>
          </p:cNvSpPr>
          <p:nvPr>
            <p:ph type="sldNum" sz="quarter" idx="12"/>
          </p:nvPr>
        </p:nvSpPr>
        <p:spPr>
          <a:noFill/>
          <a:ln>
            <a:headEnd/>
            <a:tailEnd/>
          </a:ln>
        </p:spPr>
        <p:txBody>
          <a:bodyPr/>
          <a:lstStyle/>
          <a:p>
            <a:fld id="{061CB597-7A73-4893-A335-292D6066CDCD}" type="slidenum">
              <a:rPr lang="en-US" altLang="zh-CN" smtClean="0">
                <a:ea typeface="宋体" pitchFamily="2" charset="-122"/>
              </a:rPr>
              <a:pPr/>
              <a:t>86</a:t>
            </a:fld>
            <a:endParaRPr lang="en-US" altLang="zh-CN" smtClean="0">
              <a:ea typeface="宋体" pitchFamily="2" charset="-122"/>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标题 1"/>
          <p:cNvSpPr>
            <a:spLocks noGrp="1" noChangeArrowheads="1"/>
          </p:cNvSpPr>
          <p:nvPr>
            <p:ph type="title"/>
          </p:nvPr>
        </p:nvSpPr>
        <p:spPr>
          <a:xfrm>
            <a:off x="2792413" y="401638"/>
            <a:ext cx="6300787" cy="603250"/>
          </a:xfrm>
        </p:spPr>
        <p:txBody>
          <a:bodyPr/>
          <a:lstStyle/>
          <a:p>
            <a:r>
              <a:rPr lang="en-US" altLang="zh-CN" sz="3600" smtClean="0">
                <a:ea typeface="宋体" pitchFamily="2" charset="-122"/>
              </a:rPr>
              <a:t>6.7.2</a:t>
            </a:r>
            <a:r>
              <a:rPr lang="zh-CN" altLang="en-US" sz="3600" smtClean="0">
                <a:ea typeface="宋体" pitchFamily="2" charset="-122"/>
              </a:rPr>
              <a:t>直播营销的优势</a:t>
            </a:r>
            <a:r>
              <a:rPr lang="zh-CN" altLang="zh-CN" smtClean="0">
                <a:ea typeface="宋体" pitchFamily="2" charset="-122"/>
              </a:rPr>
              <a:t/>
            </a:r>
            <a:br>
              <a:rPr lang="zh-CN" altLang="zh-CN" smtClean="0">
                <a:ea typeface="宋体" pitchFamily="2" charset="-122"/>
              </a:rPr>
            </a:br>
            <a:endParaRPr lang="zh-CN" altLang="en-US" smtClean="0">
              <a:ea typeface="宋体" pitchFamily="2" charset="-122"/>
            </a:endParaRPr>
          </a:p>
        </p:txBody>
      </p:sp>
      <p:sp>
        <p:nvSpPr>
          <p:cNvPr id="112643" name="内容占位符 2"/>
          <p:cNvSpPr>
            <a:spLocks noGrp="1" noChangeArrowheads="1"/>
          </p:cNvSpPr>
          <p:nvPr>
            <p:ph idx="1"/>
          </p:nvPr>
        </p:nvSpPr>
        <p:spPr/>
        <p:txBody>
          <a:bodyPr/>
          <a:lstStyle/>
          <a:p>
            <a:pPr>
              <a:buFont typeface="Wingdings" pitchFamily="2" charset="2"/>
              <a:buNone/>
            </a:pPr>
            <a:r>
              <a:rPr lang="zh-CN" altLang="zh-CN" b="1" smtClean="0">
                <a:solidFill>
                  <a:srgbClr val="FF0000"/>
                </a:solidFill>
                <a:ea typeface="宋体" pitchFamily="2" charset="-122"/>
              </a:rPr>
              <a:t>（ </a:t>
            </a:r>
            <a:r>
              <a:rPr lang="en-US" altLang="zh-CN" b="1" smtClean="0">
                <a:solidFill>
                  <a:srgbClr val="FF0000"/>
                </a:solidFill>
                <a:ea typeface="宋体" pitchFamily="2" charset="-122"/>
              </a:rPr>
              <a:t>3</a:t>
            </a:r>
            <a:r>
              <a:rPr lang="zh-CN" altLang="zh-CN" b="1" smtClean="0">
                <a:solidFill>
                  <a:srgbClr val="FF0000"/>
                </a:solidFill>
                <a:ea typeface="宋体" pitchFamily="2" charset="-122"/>
              </a:rPr>
              <a:t>）互动性</a:t>
            </a:r>
            <a:r>
              <a:rPr lang="en-US" altLang="zh-CN" b="1" smtClean="0">
                <a:solidFill>
                  <a:srgbClr val="FF0000"/>
                </a:solidFill>
                <a:ea typeface="宋体" pitchFamily="2" charset="-122"/>
              </a:rPr>
              <a:t>  </a:t>
            </a:r>
            <a:r>
              <a:rPr lang="zh-CN" altLang="zh-CN" b="1" smtClean="0">
                <a:solidFill>
                  <a:srgbClr val="000000"/>
                </a:solidFill>
                <a:ea typeface="宋体" pitchFamily="2" charset="-122"/>
              </a:rPr>
              <a:t>相较传统电视，直播视频的一大优势就是能够满足用户更为多元的需求。不仅仅是单向的观看，还能一起发弹幕吐槽，喜欢谁就直接献花打赏，甚至还能动用民意的力量改变节目进程。这种互动的真实性和立体性，也只有在直播的时候才能够完全展现。</a:t>
            </a:r>
          </a:p>
          <a:p>
            <a:pPr>
              <a:buFont typeface="Wingdings" pitchFamily="2" charset="2"/>
              <a:buNone/>
            </a:pPr>
            <a:r>
              <a:rPr lang="zh-CN" altLang="zh-CN" b="1" smtClean="0">
                <a:solidFill>
                  <a:srgbClr val="FF0000"/>
                </a:solidFill>
                <a:ea typeface="宋体" pitchFamily="2" charset="-122"/>
              </a:rPr>
              <a:t>（</a:t>
            </a:r>
            <a:r>
              <a:rPr lang="en-US" altLang="zh-CN" b="1" smtClean="0">
                <a:solidFill>
                  <a:srgbClr val="FF0000"/>
                </a:solidFill>
                <a:ea typeface="宋体" pitchFamily="2" charset="-122"/>
              </a:rPr>
              <a:t>4</a:t>
            </a:r>
            <a:r>
              <a:rPr lang="zh-CN" altLang="zh-CN" b="1" smtClean="0">
                <a:solidFill>
                  <a:srgbClr val="FF0000"/>
                </a:solidFill>
                <a:ea typeface="宋体" pitchFamily="2" charset="-122"/>
              </a:rPr>
              <a:t>）共鸣性</a:t>
            </a:r>
            <a:r>
              <a:rPr lang="en-US" altLang="zh-CN" b="1" smtClean="0">
                <a:solidFill>
                  <a:srgbClr val="FF0000"/>
                </a:solidFill>
                <a:ea typeface="宋体" pitchFamily="2" charset="-122"/>
              </a:rPr>
              <a:t>  </a:t>
            </a:r>
            <a:r>
              <a:rPr lang="zh-CN" altLang="zh-CN" b="1" smtClean="0">
                <a:solidFill>
                  <a:srgbClr val="000000"/>
                </a:solidFill>
                <a:ea typeface="宋体" pitchFamily="2" charset="-122"/>
              </a:rPr>
              <a:t>在这个碎片化的时代里，在这个去中心化的环境下，人们在日常生活中的交集越来越少，尤其是情感层面的交流越来越浅。直播，这种带有仪式感的内容播出形式，能让一批具有相同兴趣的人聚集在一起，聚焦在共同的爱好上，情绪相互感染，达成情感气氛上的高位时刻。如果品牌能在这种氛围下做到恰到好处的推波助澜，其营销效果能起到四两拨千斤的作用。</a:t>
            </a:r>
          </a:p>
        </p:txBody>
      </p:sp>
      <p:sp>
        <p:nvSpPr>
          <p:cNvPr id="112644" name="幻灯片编号占位符 5"/>
          <p:cNvSpPr>
            <a:spLocks noGrp="1" noChangeArrowheads="1"/>
          </p:cNvSpPr>
          <p:nvPr>
            <p:ph type="sldNum" sz="quarter" idx="12"/>
          </p:nvPr>
        </p:nvSpPr>
        <p:spPr>
          <a:noFill/>
          <a:ln>
            <a:headEnd/>
            <a:tailEnd/>
          </a:ln>
        </p:spPr>
        <p:txBody>
          <a:bodyPr/>
          <a:lstStyle/>
          <a:p>
            <a:fld id="{4ED595C4-BBC6-456E-907E-E0B4442C16D5}" type="slidenum">
              <a:rPr lang="en-US" altLang="zh-CN" smtClean="0">
                <a:ea typeface="宋体" pitchFamily="2" charset="-122"/>
              </a:rPr>
              <a:pPr/>
              <a:t>87</a:t>
            </a:fld>
            <a:endParaRPr lang="en-US" altLang="zh-CN" smtClean="0">
              <a:ea typeface="宋体" pitchFamily="2" charset="-122"/>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内容占位符 2"/>
          <p:cNvSpPr>
            <a:spLocks noGrp="1" noChangeArrowheads="1"/>
          </p:cNvSpPr>
          <p:nvPr>
            <p:ph idx="1"/>
          </p:nvPr>
        </p:nvSpPr>
        <p:spPr/>
        <p:txBody>
          <a:bodyPr/>
          <a:lstStyle/>
          <a:p>
            <a:pPr marL="0" indent="0">
              <a:buFont typeface="Wingdings" pitchFamily="2" charset="2"/>
              <a:buNone/>
            </a:pPr>
            <a:r>
              <a:rPr lang="en-US" altLang="zh-CN" b="1" dirty="0" smtClean="0">
                <a:solidFill>
                  <a:srgbClr val="000000"/>
                </a:solidFill>
                <a:ea typeface="宋体" pitchFamily="2" charset="-122"/>
              </a:rPr>
              <a:t>        </a:t>
            </a:r>
            <a:r>
              <a:rPr lang="zh-CN" altLang="zh-CN" b="1" dirty="0" smtClean="0">
                <a:solidFill>
                  <a:srgbClr val="000000"/>
                </a:solidFill>
                <a:ea typeface="宋体" pitchFamily="2" charset="-122"/>
              </a:rPr>
              <a:t>直播电</a:t>
            </a:r>
            <a:r>
              <a:rPr lang="zh-CN" altLang="zh-CN" b="1" dirty="0" smtClean="0">
                <a:solidFill>
                  <a:srgbClr val="000000"/>
                </a:solidFill>
                <a:ea typeface="宋体" pitchFamily="2" charset="-122"/>
              </a:rPr>
              <a:t>商重塑了人货场的三个要素的关系，人主要分为用户和主播；场就是平台，选择在哪个平台合作或者做主播；货是供应链，也是直播中核心关键的一环。</a:t>
            </a:r>
            <a:endParaRPr lang="zh-CN" altLang="en-US" dirty="0" smtClean="0">
              <a:ea typeface="宋体" pitchFamily="2" charset="-122"/>
            </a:endParaRPr>
          </a:p>
          <a:p>
            <a:pPr marL="0" indent="0">
              <a:buFont typeface="Wingdings" pitchFamily="2" charset="2"/>
              <a:buNone/>
            </a:pPr>
            <a:endParaRPr lang="zh-CN" altLang="en-US" dirty="0" smtClean="0">
              <a:ea typeface="宋体" pitchFamily="2" charset="-122"/>
            </a:endParaRPr>
          </a:p>
        </p:txBody>
      </p:sp>
      <p:sp>
        <p:nvSpPr>
          <p:cNvPr id="115715" name="日期占位符 3"/>
          <p:cNvSpPr>
            <a:spLocks noGrp="1"/>
          </p:cNvSpPr>
          <p:nvPr>
            <p:ph type="dt" sz="quarter" idx="10"/>
          </p:nvPr>
        </p:nvSpPr>
        <p:spPr>
          <a:noFill/>
          <a:ln>
            <a:headEnd/>
            <a:tailEnd/>
          </a:ln>
        </p:spPr>
        <p:txBody>
          <a:bodyPr>
            <a:prstTxWarp prst="textNoShape">
              <a:avLst/>
            </a:prstTxWarp>
          </a:bodyPr>
          <a:lstStyle/>
          <a:p>
            <a:fld id="{EA11048C-56DF-4317-B743-FA8694B54693}" type="datetime1">
              <a:rPr lang="zh-CN" altLang="en-US" smtClean="0"/>
              <a:pPr/>
              <a:t>2022/8/6</a:t>
            </a:fld>
            <a:endParaRPr lang="en-US" altLang="zh-CN" smtClean="0"/>
          </a:p>
        </p:txBody>
      </p:sp>
      <p:pic>
        <p:nvPicPr>
          <p:cNvPr id="115717" name="图片 31"/>
          <p:cNvPicPr>
            <a:picLocks noChangeAspect="1" noChangeArrowheads="1"/>
          </p:cNvPicPr>
          <p:nvPr/>
        </p:nvPicPr>
        <p:blipFill>
          <a:blip r:embed="rId2"/>
          <a:srcRect/>
          <a:stretch>
            <a:fillRect/>
          </a:stretch>
        </p:blipFill>
        <p:spPr bwMode="auto">
          <a:xfrm>
            <a:off x="1150938" y="2867025"/>
            <a:ext cx="7142162" cy="3586163"/>
          </a:xfrm>
          <a:prstGeom prst="rect">
            <a:avLst/>
          </a:prstGeom>
          <a:noFill/>
          <a:ln w="9525">
            <a:noFill/>
            <a:miter lim="800000"/>
            <a:headEnd/>
            <a:tailEnd/>
          </a:ln>
        </p:spPr>
      </p:pic>
      <p:sp>
        <p:nvSpPr>
          <p:cNvPr id="100" name="文本框 99"/>
          <p:cNvSpPr txBox="1"/>
          <p:nvPr/>
        </p:nvSpPr>
        <p:spPr>
          <a:xfrm>
            <a:off x="1622425" y="6324600"/>
            <a:ext cx="5080000" cy="252413"/>
          </a:xfrm>
          <a:prstGeom prst="rect">
            <a:avLst/>
          </a:prstGeom>
          <a:noFill/>
          <a:ln w="9525">
            <a:noFill/>
          </a:ln>
        </p:spPr>
        <p:txBody>
          <a:bodyPr>
            <a:spAutoFit/>
          </a:bodyPr>
          <a:lstStyle/>
          <a:p>
            <a:pPr algn="ctr" eaLnBrk="0" hangingPunct="0">
              <a:defRPr/>
            </a:pPr>
            <a:r>
              <a:rPr lang="zh-CN" sz="1050" b="0" noProof="1">
                <a:ea typeface="宋体" panose="02010600030101010101" pitchFamily="2" charset="-122"/>
              </a:rPr>
              <a:t>图</a:t>
            </a:r>
            <a:r>
              <a:rPr lang="en-US" sz="1050" b="0" noProof="1">
                <a:latin typeface="宋体" panose="02010600030101010101" pitchFamily="2" charset="-122"/>
              </a:rPr>
              <a:t>6-3  </a:t>
            </a:r>
            <a:r>
              <a:rPr lang="zh-CN" sz="1050" b="0" noProof="1">
                <a:ea typeface="宋体" panose="02010600030101010101" pitchFamily="2" charset="-122"/>
              </a:rPr>
              <a:t>人货场结构图</a:t>
            </a:r>
            <a:endParaRPr lang="zh-CN" altLang="en-US" noProof="1"/>
          </a:p>
        </p:txBody>
      </p:sp>
      <p:sp>
        <p:nvSpPr>
          <p:cNvPr id="8" name="标题 1"/>
          <p:cNvSpPr>
            <a:spLocks noGrp="1" noChangeArrowheads="1"/>
          </p:cNvSpPr>
          <p:nvPr>
            <p:ph type="title"/>
          </p:nvPr>
        </p:nvSpPr>
        <p:spPr>
          <a:xfrm>
            <a:off x="2436461" y="318735"/>
            <a:ext cx="6786562" cy="603250"/>
          </a:xfrm>
        </p:spPr>
        <p:txBody>
          <a:bodyPr/>
          <a:lstStyle/>
          <a:p>
            <a:r>
              <a:rPr lang="en-US" altLang="zh-CN" sz="3600" dirty="0" smtClean="0">
                <a:ea typeface="宋体" pitchFamily="2" charset="-122"/>
              </a:rPr>
              <a:t>6.7.3</a:t>
            </a:r>
            <a:r>
              <a:rPr lang="zh-CN" altLang="en-US" sz="3600" dirty="0" smtClean="0">
                <a:ea typeface="宋体" pitchFamily="2" charset="-122"/>
              </a:rPr>
              <a:t>直播电商的产业链运营</a:t>
            </a:r>
            <a:r>
              <a:rPr lang="zh-CN" altLang="en-US" sz="3600" dirty="0" smtClean="0">
                <a:ea typeface="宋体" pitchFamily="2" charset="-122"/>
              </a:rPr>
              <a:t>框架</a:t>
            </a:r>
            <a:endParaRPr lang="zh-CN" altLang="en-US" dirty="0" smtClean="0">
              <a:ea typeface="宋体" pitchFamily="2" charset="-122"/>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内容占位符 2"/>
          <p:cNvSpPr>
            <a:spLocks noGrp="1" noChangeArrowheads="1"/>
          </p:cNvSpPr>
          <p:nvPr>
            <p:ph idx="1"/>
          </p:nvPr>
        </p:nvSpPr>
        <p:spPr/>
        <p:txBody>
          <a:bodyPr/>
          <a:lstStyle/>
          <a:p>
            <a:pPr marL="0">
              <a:buFont typeface="Wingdings" pitchFamily="2" charset="2"/>
              <a:buNone/>
            </a:pPr>
            <a:r>
              <a:rPr lang="zh-CN" altLang="zh-CN" b="1" dirty="0" smtClean="0">
                <a:solidFill>
                  <a:srgbClr val="000000"/>
                </a:solidFill>
                <a:ea typeface="宋体" pitchFamily="2" charset="-122"/>
              </a:rPr>
              <a:t>（1）货</a:t>
            </a:r>
          </a:p>
          <a:p>
            <a:pPr marL="0">
              <a:buFont typeface="Wingdings" pitchFamily="2" charset="2"/>
              <a:buNone/>
            </a:pPr>
            <a:r>
              <a:rPr lang="zh-CN" altLang="zh-CN" b="1" dirty="0" smtClean="0">
                <a:solidFill>
                  <a:srgbClr val="000000"/>
                </a:solidFill>
                <a:ea typeface="宋体" pitchFamily="2" charset="-122"/>
              </a:rPr>
              <a:t>货：主要是供应链平台来负责，柔性供应链建设，是直播电商持续发展的最大驱动力。对于直播电商而言，优质的商品是维护用户忠诚度的重要资源，也是保障主播持续带货的重要资源；拥有柔性供应链建设能力的主播，可以快速响应粉丝需求，通过减少中间环节、去品牌化，推出高性价比的产品，从而赢得粉丝用户。</a:t>
            </a:r>
          </a:p>
          <a:p>
            <a:pPr marL="0">
              <a:buFont typeface="Wingdings" pitchFamily="2" charset="2"/>
              <a:buNone/>
            </a:pPr>
            <a:r>
              <a:rPr lang="zh-CN" altLang="zh-CN" b="1" dirty="0" smtClean="0">
                <a:solidFill>
                  <a:srgbClr val="000000"/>
                </a:solidFill>
                <a:ea typeface="宋体" pitchFamily="2" charset="-122"/>
              </a:rPr>
              <a:t>短视频/直播电商带货，货和价格本身是影响转化率的最大因素；根据微播易机构发布的短视频/直播带货效果营销因素</a:t>
            </a:r>
            <a:r>
              <a:rPr lang="zh-CN" altLang="zh-CN" b="1" dirty="0" smtClean="0">
                <a:solidFill>
                  <a:srgbClr val="000000"/>
                </a:solidFill>
                <a:ea typeface="宋体" pitchFamily="2" charset="-122"/>
              </a:rPr>
              <a:t>一览表。</a:t>
            </a:r>
            <a:endParaRPr lang="zh-CN" altLang="zh-CN" b="1" dirty="0" smtClean="0">
              <a:solidFill>
                <a:srgbClr val="000000"/>
              </a:solidFill>
              <a:ea typeface="宋体" pitchFamily="2" charset="-122"/>
            </a:endParaRPr>
          </a:p>
        </p:txBody>
      </p:sp>
      <p:sp>
        <p:nvSpPr>
          <p:cNvPr id="116739" name="日期占位符 3"/>
          <p:cNvSpPr>
            <a:spLocks noGrp="1"/>
          </p:cNvSpPr>
          <p:nvPr>
            <p:ph type="dt" sz="quarter" idx="10"/>
          </p:nvPr>
        </p:nvSpPr>
        <p:spPr>
          <a:noFill/>
          <a:ln>
            <a:headEnd/>
            <a:tailEnd/>
          </a:ln>
        </p:spPr>
        <p:txBody>
          <a:bodyPr>
            <a:prstTxWarp prst="textNoShape">
              <a:avLst/>
            </a:prstTxWarp>
          </a:bodyPr>
          <a:lstStyle/>
          <a:p>
            <a:fld id="{161850E8-12AA-4932-9EC5-CA8C49328F79}" type="datetime1">
              <a:rPr lang="zh-CN" altLang="en-US" smtClean="0"/>
              <a:pPr/>
              <a:t>2022/8/6</a:t>
            </a:fld>
            <a:endParaRPr lang="en-US" altLang="zh-CN" smtClean="0"/>
          </a:p>
        </p:txBody>
      </p:sp>
      <p:sp>
        <p:nvSpPr>
          <p:cNvPr id="116740" name="标题 1"/>
          <p:cNvSpPr>
            <a:spLocks noGrp="1" noChangeArrowheads="1"/>
          </p:cNvSpPr>
          <p:nvPr>
            <p:ph type="title"/>
          </p:nvPr>
        </p:nvSpPr>
        <p:spPr>
          <a:xfrm>
            <a:off x="2413883" y="318735"/>
            <a:ext cx="6786562" cy="603250"/>
          </a:xfrm>
        </p:spPr>
        <p:txBody>
          <a:bodyPr/>
          <a:lstStyle/>
          <a:p>
            <a:r>
              <a:rPr lang="en-US" altLang="zh-CN" sz="3600" dirty="0" smtClean="0">
                <a:ea typeface="宋体" pitchFamily="2" charset="-122"/>
              </a:rPr>
              <a:t>6.7.3</a:t>
            </a:r>
            <a:r>
              <a:rPr lang="zh-CN" altLang="en-US" sz="3600" dirty="0" smtClean="0">
                <a:ea typeface="宋体" pitchFamily="2" charset="-122"/>
              </a:rPr>
              <a:t>直播电商的产业链运营</a:t>
            </a:r>
            <a:r>
              <a:rPr lang="zh-CN" altLang="en-US" sz="3600" dirty="0" smtClean="0">
                <a:ea typeface="宋体" pitchFamily="2" charset="-122"/>
              </a:rPr>
              <a:t>框架</a:t>
            </a:r>
            <a:endParaRPr lang="zh-CN" altLang="en-US" dirty="0" smtClean="0">
              <a:ea typeface="宋体"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ph type="title"/>
          </p:nvPr>
        </p:nvSpPr>
        <p:spPr/>
        <p:txBody>
          <a:bodyPr/>
          <a:lstStyle/>
          <a:p>
            <a:r>
              <a:rPr lang="en-US" altLang="zh-CN" smtClean="0">
                <a:ea typeface="宋体" pitchFamily="2" charset="-122"/>
              </a:rPr>
              <a:t>6.1.1</a:t>
            </a:r>
            <a:r>
              <a:rPr lang="zh-CN" altLang="zh-CN" smtClean="0">
                <a:ea typeface="宋体" pitchFamily="2" charset="-122"/>
              </a:rPr>
              <a:t>网络营销的特点</a:t>
            </a:r>
          </a:p>
        </p:txBody>
      </p:sp>
      <p:sp>
        <p:nvSpPr>
          <p:cNvPr id="16388" name="Oval 4"/>
          <p:cNvSpPr>
            <a:spLocks noChangeArrowheads="1"/>
          </p:cNvSpPr>
          <p:nvPr/>
        </p:nvSpPr>
        <p:spPr bwMode="auto">
          <a:xfrm>
            <a:off x="2827338" y="2057400"/>
            <a:ext cx="3332162" cy="3322638"/>
          </a:xfrm>
          <a:prstGeom prst="ellipse">
            <a:avLst/>
          </a:prstGeom>
          <a:gradFill rotWithShape="1">
            <a:gsLst>
              <a:gs pos="0">
                <a:schemeClr val="bg1">
                  <a:gamma/>
                  <a:shade val="0"/>
                  <a:invGamma/>
                  <a:alpha val="26999"/>
                </a:schemeClr>
              </a:gs>
              <a:gs pos="50000">
                <a:schemeClr val="bg1">
                  <a:alpha val="0"/>
                </a:schemeClr>
              </a:gs>
              <a:gs pos="100000">
                <a:schemeClr val="bg1">
                  <a:gamma/>
                  <a:shade val="0"/>
                  <a:invGamma/>
                  <a:alpha val="26999"/>
                </a:schemeClr>
              </a:gs>
            </a:gsLst>
            <a:lin ang="2700000" scaled="1"/>
          </a:gradFill>
          <a:ln w="9525">
            <a:noFill/>
            <a:round/>
          </a:ln>
          <a:effectLst/>
        </p:spPr>
        <p:txBody>
          <a:bodyPr wrap="none" anchor="ctr"/>
          <a:lstStyle/>
          <a:p>
            <a:pPr eaLnBrk="0" hangingPunct="0">
              <a:defRPr/>
            </a:pPr>
            <a:endParaRPr lang="zh-CN" altLang="en-US"/>
          </a:p>
        </p:txBody>
      </p:sp>
      <p:pic>
        <p:nvPicPr>
          <p:cNvPr id="31748" name="Picture 5" descr="aa"/>
          <p:cNvPicPr>
            <a:picLocks noChangeAspect="1" noChangeArrowheads="1"/>
          </p:cNvPicPr>
          <p:nvPr/>
        </p:nvPicPr>
        <p:blipFill>
          <a:blip r:embed="rId2"/>
          <a:srcRect/>
          <a:stretch>
            <a:fillRect/>
          </a:stretch>
        </p:blipFill>
        <p:spPr bwMode="auto">
          <a:xfrm>
            <a:off x="2819400" y="2057400"/>
            <a:ext cx="3346450" cy="3348038"/>
          </a:xfrm>
          <a:prstGeom prst="rect">
            <a:avLst/>
          </a:prstGeom>
          <a:noFill/>
          <a:ln w="9525">
            <a:noFill/>
            <a:miter lim="800000"/>
            <a:headEnd/>
            <a:tailEnd/>
          </a:ln>
        </p:spPr>
      </p:pic>
      <p:sp>
        <p:nvSpPr>
          <p:cNvPr id="31749" name="Arc 7"/>
          <p:cNvSpPr>
            <a:spLocks noChangeArrowheads="1"/>
          </p:cNvSpPr>
          <p:nvPr/>
        </p:nvSpPr>
        <p:spPr bwMode="auto">
          <a:xfrm rot="5400000">
            <a:off x="4263232" y="3702844"/>
            <a:ext cx="1943100" cy="1462087"/>
          </a:xfrm>
          <a:custGeom>
            <a:avLst/>
            <a:gdLst>
              <a:gd name="T0" fmla="*/ 2147483647 w 21600"/>
              <a:gd name="T1" fmla="*/ -459751 h 18922"/>
              <a:gd name="T2" fmla="*/ 2147483647 w 21600"/>
              <a:gd name="T3" fmla="*/ 2147483647 h 18922"/>
              <a:gd name="T4" fmla="*/ 2147483647 w 21600"/>
              <a:gd name="T5" fmla="*/ 2147483647 h 18922"/>
              <a:gd name="T6" fmla="*/ 2147483647 w 21600"/>
              <a:gd name="T7" fmla="*/ -459751 h 18922"/>
              <a:gd name="T8" fmla="*/ 2147483647 w 21600"/>
              <a:gd name="T9" fmla="*/ 2147483647 h 18922"/>
              <a:gd name="T10" fmla="*/ 2147483647 w 21600"/>
              <a:gd name="T11" fmla="*/ 2147483647 h 18922"/>
              <a:gd name="T12" fmla="*/ 0 w 21600"/>
              <a:gd name="T13" fmla="*/ 2147483647 h 18922"/>
              <a:gd name="T14" fmla="*/ 2147483647 w 21600"/>
              <a:gd name="T15" fmla="*/ -459751 h 18922"/>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18922"/>
              <a:gd name="T26" fmla="*/ 21600 w 21600"/>
              <a:gd name="T27" fmla="*/ 18922 h 189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18922" fill="none">
                <a:moveTo>
                  <a:pt x="10543" y="-1"/>
                </a:moveTo>
                <a:cubicBezTo>
                  <a:pt x="17370" y="3818"/>
                  <a:pt x="21600" y="11029"/>
                  <a:pt x="21600" y="18852"/>
                </a:cubicBezTo>
                <a:cubicBezTo>
                  <a:pt x="21600" y="18875"/>
                  <a:pt x="21599" y="18898"/>
                  <a:pt x="21599" y="18921"/>
                </a:cubicBezTo>
              </a:path>
              <a:path w="21600" h="18922" stroke="0">
                <a:moveTo>
                  <a:pt x="10543" y="-1"/>
                </a:moveTo>
                <a:cubicBezTo>
                  <a:pt x="17370" y="3818"/>
                  <a:pt x="21600" y="11029"/>
                  <a:pt x="21600" y="18852"/>
                </a:cubicBezTo>
                <a:cubicBezTo>
                  <a:pt x="21600" y="18875"/>
                  <a:pt x="21599" y="18898"/>
                  <a:pt x="21599" y="18921"/>
                </a:cubicBezTo>
                <a:lnTo>
                  <a:pt x="0" y="18852"/>
                </a:lnTo>
                <a:lnTo>
                  <a:pt x="10543" y="-1"/>
                </a:lnTo>
                <a:close/>
              </a:path>
            </a:pathLst>
          </a:custGeom>
          <a:solidFill>
            <a:srgbClr val="93C052">
              <a:alpha val="50195"/>
            </a:srgbClr>
          </a:solidFill>
          <a:ln w="9525">
            <a:noFill/>
            <a:round/>
            <a:headEnd/>
            <a:tailEnd/>
          </a:ln>
        </p:spPr>
        <p:txBody>
          <a:bodyPr wrap="none" anchor="ctr"/>
          <a:lstStyle/>
          <a:p>
            <a:endParaRPr lang="zh-CN" altLang="en-US"/>
          </a:p>
        </p:txBody>
      </p:sp>
      <p:sp>
        <p:nvSpPr>
          <p:cNvPr id="31750" name="Arc 8"/>
          <p:cNvSpPr>
            <a:spLocks noChangeArrowheads="1"/>
          </p:cNvSpPr>
          <p:nvPr/>
        </p:nvSpPr>
        <p:spPr bwMode="auto">
          <a:xfrm rot="5400000" flipH="1" flipV="1">
            <a:off x="2949576" y="2174875"/>
            <a:ext cx="1668462" cy="1462087"/>
          </a:xfrm>
          <a:custGeom>
            <a:avLst/>
            <a:gdLst>
              <a:gd name="T0" fmla="*/ 2147483647 w 21600"/>
              <a:gd name="T1" fmla="*/ -456536 h 18988"/>
              <a:gd name="T2" fmla="*/ 2147483647 w 21600"/>
              <a:gd name="T3" fmla="*/ 2147483647 h 18988"/>
              <a:gd name="T4" fmla="*/ 2147483647 w 21600"/>
              <a:gd name="T5" fmla="*/ 2147483647 h 18988"/>
              <a:gd name="T6" fmla="*/ 2147483647 w 21600"/>
              <a:gd name="T7" fmla="*/ -456536 h 18988"/>
              <a:gd name="T8" fmla="*/ 2147483647 w 21600"/>
              <a:gd name="T9" fmla="*/ 2147483647 h 18988"/>
              <a:gd name="T10" fmla="*/ 2147483647 w 21600"/>
              <a:gd name="T11" fmla="*/ 2147483647 h 18988"/>
              <a:gd name="T12" fmla="*/ 0 w 21600"/>
              <a:gd name="T13" fmla="*/ 2147483647 h 18988"/>
              <a:gd name="T14" fmla="*/ 2147483647 w 21600"/>
              <a:gd name="T15" fmla="*/ -456536 h 18988"/>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18988"/>
              <a:gd name="T26" fmla="*/ 21600 w 21600"/>
              <a:gd name="T27" fmla="*/ 18988 h 189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18988" fill="none">
                <a:moveTo>
                  <a:pt x="10640" y="-1"/>
                </a:moveTo>
                <a:cubicBezTo>
                  <a:pt x="17413" y="3833"/>
                  <a:pt x="21600" y="11014"/>
                  <a:pt x="21600" y="18797"/>
                </a:cubicBezTo>
                <a:cubicBezTo>
                  <a:pt x="21600" y="18860"/>
                  <a:pt x="21599" y="18924"/>
                  <a:pt x="21599" y="18988"/>
                </a:cubicBezTo>
              </a:path>
              <a:path w="21600" h="18988" stroke="0">
                <a:moveTo>
                  <a:pt x="10640" y="-1"/>
                </a:moveTo>
                <a:cubicBezTo>
                  <a:pt x="17413" y="3833"/>
                  <a:pt x="21600" y="11014"/>
                  <a:pt x="21600" y="18797"/>
                </a:cubicBezTo>
                <a:cubicBezTo>
                  <a:pt x="21600" y="18860"/>
                  <a:pt x="21599" y="18924"/>
                  <a:pt x="21599" y="18988"/>
                </a:cubicBezTo>
                <a:lnTo>
                  <a:pt x="0" y="18797"/>
                </a:lnTo>
                <a:lnTo>
                  <a:pt x="10640" y="-1"/>
                </a:lnTo>
                <a:close/>
              </a:path>
            </a:pathLst>
          </a:custGeom>
          <a:solidFill>
            <a:srgbClr val="93C052">
              <a:alpha val="50195"/>
            </a:srgbClr>
          </a:solidFill>
          <a:ln w="9525">
            <a:noFill/>
            <a:round/>
            <a:headEnd/>
            <a:tailEnd/>
          </a:ln>
        </p:spPr>
        <p:txBody>
          <a:bodyPr wrap="none" anchor="ctr"/>
          <a:lstStyle/>
          <a:p>
            <a:endParaRPr lang="zh-CN" altLang="en-US"/>
          </a:p>
        </p:txBody>
      </p:sp>
      <p:sp>
        <p:nvSpPr>
          <p:cNvPr id="31751" name="Arc 9"/>
          <p:cNvSpPr>
            <a:spLocks noChangeArrowheads="1"/>
          </p:cNvSpPr>
          <p:nvPr/>
        </p:nvSpPr>
        <p:spPr bwMode="auto">
          <a:xfrm rot="10419033">
            <a:off x="3006725" y="3814763"/>
            <a:ext cx="1597025" cy="1665287"/>
          </a:xfrm>
          <a:custGeom>
            <a:avLst/>
            <a:gdLst>
              <a:gd name="T0" fmla="*/ 1096554354 w 20657"/>
              <a:gd name="T1" fmla="*/ -469281 h 21469"/>
              <a:gd name="T2" fmla="*/ 2147483647 w 20657"/>
              <a:gd name="T3" fmla="*/ 2147483647 h 21469"/>
              <a:gd name="T4" fmla="*/ 1096554354 w 20657"/>
              <a:gd name="T5" fmla="*/ -469281 h 21469"/>
              <a:gd name="T6" fmla="*/ 2147483647 w 20657"/>
              <a:gd name="T7" fmla="*/ 2147483647 h 21469"/>
              <a:gd name="T8" fmla="*/ 0 w 20657"/>
              <a:gd name="T9" fmla="*/ 2147483647 h 21469"/>
              <a:gd name="T10" fmla="*/ 1096554354 w 20657"/>
              <a:gd name="T11" fmla="*/ -469281 h 21469"/>
              <a:gd name="T12" fmla="*/ 0 60000 65536"/>
              <a:gd name="T13" fmla="*/ 0 60000 65536"/>
              <a:gd name="T14" fmla="*/ 0 60000 65536"/>
              <a:gd name="T15" fmla="*/ 0 60000 65536"/>
              <a:gd name="T16" fmla="*/ 0 60000 65536"/>
              <a:gd name="T17" fmla="*/ 0 60000 65536"/>
              <a:gd name="T18" fmla="*/ 0 w 20657"/>
              <a:gd name="T19" fmla="*/ 0 h 21469"/>
              <a:gd name="T20" fmla="*/ 20657 w 20657"/>
              <a:gd name="T21" fmla="*/ 21469 h 21469"/>
            </a:gdLst>
            <a:ahLst/>
            <a:cxnLst>
              <a:cxn ang="T12">
                <a:pos x="T0" y="T1"/>
              </a:cxn>
              <a:cxn ang="T13">
                <a:pos x="T2" y="T3"/>
              </a:cxn>
              <a:cxn ang="T14">
                <a:pos x="T4" y="T5"/>
              </a:cxn>
              <a:cxn ang="T15">
                <a:pos x="T6" y="T7"/>
              </a:cxn>
              <a:cxn ang="T16">
                <a:pos x="T8" y="T9"/>
              </a:cxn>
              <a:cxn ang="T17">
                <a:pos x="T10" y="T11"/>
              </a:cxn>
            </a:cxnLst>
            <a:rect l="T18" t="T19" r="T20" b="T21"/>
            <a:pathLst>
              <a:path w="20657" h="21469" fill="none">
                <a:moveTo>
                  <a:pt x="2373" y="-1"/>
                </a:moveTo>
                <a:cubicBezTo>
                  <a:pt x="10947" y="947"/>
                  <a:pt x="18136" y="6906"/>
                  <a:pt x="20657" y="15156"/>
                </a:cubicBezTo>
              </a:path>
              <a:path w="20657" h="21469" stroke="0">
                <a:moveTo>
                  <a:pt x="2373" y="-1"/>
                </a:moveTo>
                <a:cubicBezTo>
                  <a:pt x="10947" y="947"/>
                  <a:pt x="18136" y="6906"/>
                  <a:pt x="20657" y="15156"/>
                </a:cubicBezTo>
                <a:lnTo>
                  <a:pt x="0" y="21469"/>
                </a:lnTo>
                <a:lnTo>
                  <a:pt x="2373" y="-1"/>
                </a:lnTo>
                <a:close/>
              </a:path>
            </a:pathLst>
          </a:custGeom>
          <a:solidFill>
            <a:schemeClr val="folHlink">
              <a:alpha val="50195"/>
            </a:schemeClr>
          </a:solidFill>
          <a:ln w="9525">
            <a:noFill/>
            <a:round/>
            <a:headEnd/>
            <a:tailEnd/>
          </a:ln>
        </p:spPr>
        <p:txBody>
          <a:bodyPr wrap="none" anchor="ctr"/>
          <a:lstStyle/>
          <a:p>
            <a:endParaRPr lang="zh-CN" altLang="en-US"/>
          </a:p>
        </p:txBody>
      </p:sp>
      <p:sp>
        <p:nvSpPr>
          <p:cNvPr id="31752" name="WordArt 10"/>
          <p:cNvSpPr>
            <a:spLocks noChangeArrowheads="1" noChangeShapeType="1" noTextEdit="1"/>
          </p:cNvSpPr>
          <p:nvPr/>
        </p:nvSpPr>
        <p:spPr bwMode="auto">
          <a:xfrm rot="-2622708">
            <a:off x="3178175" y="2595563"/>
            <a:ext cx="1916113" cy="1235075"/>
          </a:xfrm>
          <a:prstGeom prst="rect">
            <a:avLst/>
          </a:prstGeom>
        </p:spPr>
        <p:txBody>
          <a:bodyPr spcFirstLastPara="1" wrap="none" fromWordArt="1">
            <a:prstTxWarp prst="textArchUp">
              <a:avLst>
                <a:gd name="adj" fmla="val 12200300"/>
              </a:avLst>
            </a:prstTxWarp>
          </a:bodyPr>
          <a:lstStyle/>
          <a:p>
            <a:pPr algn="ctr"/>
            <a:r>
              <a:rPr lang="zh-CN" altLang="en-US" kern="10">
                <a:ln w="6350">
                  <a:solidFill>
                    <a:srgbClr val="FFFFFF"/>
                  </a:solidFill>
                  <a:round/>
                  <a:headEnd/>
                  <a:tailEnd/>
                </a:ln>
                <a:solidFill>
                  <a:srgbClr val="FFFFFF"/>
                </a:solidFill>
                <a:latin typeface="楷体_GB2312"/>
              </a:rPr>
              <a:t>  </a:t>
            </a:r>
          </a:p>
        </p:txBody>
      </p:sp>
      <p:grpSp>
        <p:nvGrpSpPr>
          <p:cNvPr id="31753" name="Group 14"/>
          <p:cNvGrpSpPr>
            <a:grpSpLocks/>
          </p:cNvGrpSpPr>
          <p:nvPr/>
        </p:nvGrpSpPr>
        <p:grpSpPr bwMode="auto">
          <a:xfrm>
            <a:off x="3600450" y="2820988"/>
            <a:ext cx="1792288" cy="1754187"/>
            <a:chOff x="0" y="0"/>
            <a:chExt cx="901" cy="888"/>
          </a:xfrm>
        </p:grpSpPr>
        <p:pic>
          <p:nvPicPr>
            <p:cNvPr id="31761" name="Picture 15" descr="circuler_1"/>
            <p:cNvPicPr>
              <a:picLocks noChangeAspect="1" noChangeArrowheads="1"/>
            </p:cNvPicPr>
            <p:nvPr/>
          </p:nvPicPr>
          <p:blipFill>
            <a:blip r:embed="rId3"/>
            <a:srcRect/>
            <a:stretch>
              <a:fillRect/>
            </a:stretch>
          </p:blipFill>
          <p:spPr bwMode="auto">
            <a:xfrm>
              <a:off x="0" y="0"/>
              <a:ext cx="901" cy="886"/>
            </a:xfrm>
            <a:prstGeom prst="rect">
              <a:avLst/>
            </a:prstGeom>
            <a:noFill/>
            <a:ln w="9525">
              <a:noFill/>
              <a:miter lim="800000"/>
              <a:headEnd/>
              <a:tailEnd/>
            </a:ln>
          </p:spPr>
        </p:pic>
        <p:sp>
          <p:nvSpPr>
            <p:cNvPr id="16400" name="Oval 16"/>
            <p:cNvSpPr>
              <a:spLocks noChangeArrowheads="1"/>
            </p:cNvSpPr>
            <p:nvPr/>
          </p:nvSpPr>
          <p:spPr bwMode="auto">
            <a:xfrm>
              <a:off x="0" y="0"/>
              <a:ext cx="895" cy="888"/>
            </a:xfrm>
            <a:prstGeom prst="ellipse">
              <a:avLst/>
            </a:prstGeom>
            <a:gradFill rotWithShape="1">
              <a:gsLst>
                <a:gs pos="0">
                  <a:srgbClr val="F8F8F8">
                    <a:gamma/>
                    <a:shade val="26275"/>
                    <a:invGamma/>
                    <a:alpha val="89999"/>
                  </a:srgbClr>
                </a:gs>
                <a:gs pos="50000">
                  <a:srgbClr val="F8F8F8">
                    <a:alpha val="45000"/>
                  </a:srgbClr>
                </a:gs>
                <a:gs pos="100000">
                  <a:srgbClr val="F8F8F8">
                    <a:gamma/>
                    <a:shade val="26275"/>
                    <a:invGamma/>
                    <a:alpha val="89999"/>
                  </a:srgbClr>
                </a:gs>
              </a:gsLst>
              <a:lin ang="5400000" scaled="1"/>
            </a:gradFill>
            <a:ln w="9525">
              <a:noFill/>
              <a:round/>
            </a:ln>
            <a:effectLst/>
          </p:spPr>
          <p:txBody>
            <a:bodyPr wrap="none" anchor="ctr"/>
            <a:lstStyle/>
            <a:p>
              <a:pPr eaLnBrk="0" hangingPunct="0">
                <a:defRPr/>
              </a:pPr>
              <a:endParaRPr lang="zh-CN" altLang="en-US"/>
            </a:p>
          </p:txBody>
        </p:sp>
        <p:sp>
          <p:nvSpPr>
            <p:cNvPr id="31765" name="未知"/>
            <p:cNvSpPr>
              <a:spLocks noChangeArrowheads="1"/>
            </p:cNvSpPr>
            <p:nvPr/>
          </p:nvSpPr>
          <p:spPr bwMode="auto">
            <a:xfrm>
              <a:off x="93" y="18"/>
              <a:ext cx="703" cy="308"/>
            </a:xfrm>
            <a:custGeom>
              <a:avLst/>
              <a:gdLst>
                <a:gd name="T0" fmla="*/ 196 w 1321"/>
                <a:gd name="T1" fmla="*/ 32 h 712"/>
                <a:gd name="T2" fmla="*/ 199 w 1321"/>
                <a:gd name="T3" fmla="*/ 36 h 712"/>
                <a:gd name="T4" fmla="*/ 199 w 1321"/>
                <a:gd name="T5" fmla="*/ 39 h 712"/>
                <a:gd name="T6" fmla="*/ 199 w 1321"/>
                <a:gd name="T7" fmla="*/ 42 h 712"/>
                <a:gd name="T8" fmla="*/ 196 w 1321"/>
                <a:gd name="T9" fmla="*/ 45 h 712"/>
                <a:gd name="T10" fmla="*/ 192 w 1321"/>
                <a:gd name="T11" fmla="*/ 47 h 712"/>
                <a:gd name="T12" fmla="*/ 187 w 1321"/>
                <a:gd name="T13" fmla="*/ 49 h 712"/>
                <a:gd name="T14" fmla="*/ 180 w 1321"/>
                <a:gd name="T15" fmla="*/ 51 h 712"/>
                <a:gd name="T16" fmla="*/ 173 w 1321"/>
                <a:gd name="T17" fmla="*/ 53 h 712"/>
                <a:gd name="T18" fmla="*/ 164 w 1321"/>
                <a:gd name="T19" fmla="*/ 54 h 712"/>
                <a:gd name="T20" fmla="*/ 155 w 1321"/>
                <a:gd name="T21" fmla="*/ 55 h 712"/>
                <a:gd name="T22" fmla="*/ 146 w 1321"/>
                <a:gd name="T23" fmla="*/ 56 h 712"/>
                <a:gd name="T24" fmla="*/ 135 w 1321"/>
                <a:gd name="T25" fmla="*/ 57 h 712"/>
                <a:gd name="T26" fmla="*/ 125 w 1321"/>
                <a:gd name="T27" fmla="*/ 58 h 712"/>
                <a:gd name="T28" fmla="*/ 120 w 1321"/>
                <a:gd name="T29" fmla="*/ 58 h 712"/>
                <a:gd name="T30" fmla="*/ 72 w 1321"/>
                <a:gd name="T31" fmla="*/ 58 h 712"/>
                <a:gd name="T32" fmla="*/ 71 w 1321"/>
                <a:gd name="T33" fmla="*/ 58 h 712"/>
                <a:gd name="T34" fmla="*/ 62 w 1321"/>
                <a:gd name="T35" fmla="*/ 57 h 712"/>
                <a:gd name="T36" fmla="*/ 52 w 1321"/>
                <a:gd name="T37" fmla="*/ 57 h 712"/>
                <a:gd name="T38" fmla="*/ 44 w 1321"/>
                <a:gd name="T39" fmla="*/ 56 h 712"/>
                <a:gd name="T40" fmla="*/ 36 w 1321"/>
                <a:gd name="T41" fmla="*/ 56 h 712"/>
                <a:gd name="T42" fmla="*/ 28 w 1321"/>
                <a:gd name="T43" fmla="*/ 55 h 712"/>
                <a:gd name="T44" fmla="*/ 21 w 1321"/>
                <a:gd name="T45" fmla="*/ 54 h 712"/>
                <a:gd name="T46" fmla="*/ 15 w 1321"/>
                <a:gd name="T47" fmla="*/ 52 h 712"/>
                <a:gd name="T48" fmla="*/ 10 w 1321"/>
                <a:gd name="T49" fmla="*/ 51 h 712"/>
                <a:gd name="T50" fmla="*/ 6 w 1321"/>
                <a:gd name="T51" fmla="*/ 49 h 712"/>
                <a:gd name="T52" fmla="*/ 3 w 1321"/>
                <a:gd name="T53" fmla="*/ 47 h 712"/>
                <a:gd name="T54" fmla="*/ 1 w 1321"/>
                <a:gd name="T55" fmla="*/ 45 h 712"/>
                <a:gd name="T56" fmla="*/ 0 w 1321"/>
                <a:gd name="T57" fmla="*/ 42 h 712"/>
                <a:gd name="T58" fmla="*/ 0 w 1321"/>
                <a:gd name="T59" fmla="*/ 42 h 712"/>
                <a:gd name="T60" fmla="*/ 1 w 1321"/>
                <a:gd name="T61" fmla="*/ 39 h 712"/>
                <a:gd name="T62" fmla="*/ 3 w 1321"/>
                <a:gd name="T63" fmla="*/ 36 h 712"/>
                <a:gd name="T64" fmla="*/ 7 w 1321"/>
                <a:gd name="T65" fmla="*/ 30 h 712"/>
                <a:gd name="T66" fmla="*/ 14 w 1321"/>
                <a:gd name="T67" fmla="*/ 24 h 712"/>
                <a:gd name="T68" fmla="*/ 22 w 1321"/>
                <a:gd name="T69" fmla="*/ 19 h 712"/>
                <a:gd name="T70" fmla="*/ 31 w 1321"/>
                <a:gd name="T71" fmla="*/ 14 h 712"/>
                <a:gd name="T72" fmla="*/ 41 w 1321"/>
                <a:gd name="T73" fmla="*/ 10 h 712"/>
                <a:gd name="T74" fmla="*/ 51 w 1321"/>
                <a:gd name="T75" fmla="*/ 6 h 712"/>
                <a:gd name="T76" fmla="*/ 63 w 1321"/>
                <a:gd name="T77" fmla="*/ 4 h 712"/>
                <a:gd name="T78" fmla="*/ 75 w 1321"/>
                <a:gd name="T79" fmla="*/ 2 h 712"/>
                <a:gd name="T80" fmla="*/ 87 w 1321"/>
                <a:gd name="T81" fmla="*/ 0 h 712"/>
                <a:gd name="T82" fmla="*/ 101 w 1321"/>
                <a:gd name="T83" fmla="*/ 0 h 712"/>
                <a:gd name="T84" fmla="*/ 114 w 1321"/>
                <a:gd name="T85" fmla="*/ 0 h 712"/>
                <a:gd name="T86" fmla="*/ 128 w 1321"/>
                <a:gd name="T87" fmla="*/ 2 h 712"/>
                <a:gd name="T88" fmla="*/ 140 w 1321"/>
                <a:gd name="T89" fmla="*/ 4 h 712"/>
                <a:gd name="T90" fmla="*/ 152 w 1321"/>
                <a:gd name="T91" fmla="*/ 7 h 712"/>
                <a:gd name="T92" fmla="*/ 163 w 1321"/>
                <a:gd name="T93" fmla="*/ 11 h 712"/>
                <a:gd name="T94" fmla="*/ 173 w 1321"/>
                <a:gd name="T95" fmla="*/ 16 h 712"/>
                <a:gd name="T96" fmla="*/ 182 w 1321"/>
                <a:gd name="T97" fmla="*/ 21 h 712"/>
                <a:gd name="T98" fmla="*/ 189 w 1321"/>
                <a:gd name="T99" fmla="*/ 26 h 712"/>
                <a:gd name="T100" fmla="*/ 196 w 1321"/>
                <a:gd name="T101" fmla="*/ 32 h 7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1"/>
                <a:gd name="T154" fmla="*/ 0 h 712"/>
                <a:gd name="T155" fmla="*/ 1321 w 1321"/>
                <a:gd name="T156" fmla="*/ 712 h 7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DDDDDD"/>
                </a:gs>
              </a:gsLst>
              <a:lin ang="5400000" scaled="1"/>
            </a:gradFill>
            <a:ln w="9525">
              <a:noFill/>
              <a:round/>
              <a:headEnd/>
              <a:tailEnd/>
            </a:ln>
          </p:spPr>
          <p:txBody>
            <a:bodyPr/>
            <a:lstStyle/>
            <a:p>
              <a:endParaRPr lang="zh-CN" altLang="en-US"/>
            </a:p>
          </p:txBody>
        </p:sp>
        <p:grpSp>
          <p:nvGrpSpPr>
            <p:cNvPr id="31766" name="Group 18"/>
            <p:cNvGrpSpPr>
              <a:grpSpLocks/>
            </p:cNvGrpSpPr>
            <p:nvPr/>
          </p:nvGrpSpPr>
          <p:grpSpPr bwMode="auto">
            <a:xfrm rot="-1297425" flipH="1" flipV="1">
              <a:off x="68" y="693"/>
              <a:ext cx="781" cy="188"/>
              <a:chOff x="0" y="0"/>
              <a:chExt cx="893" cy="246"/>
            </a:xfrm>
          </p:grpSpPr>
          <p:grpSp>
            <p:nvGrpSpPr>
              <p:cNvPr id="31767" name="Group 19"/>
              <p:cNvGrpSpPr>
                <a:grpSpLocks/>
              </p:cNvGrpSpPr>
              <p:nvPr/>
            </p:nvGrpSpPr>
            <p:grpSpPr bwMode="auto">
              <a:xfrm>
                <a:off x="0" y="0"/>
                <a:ext cx="743" cy="185"/>
                <a:chOff x="0" y="0"/>
                <a:chExt cx="1118" cy="279"/>
              </a:xfrm>
            </p:grpSpPr>
            <p:sp>
              <p:nvSpPr>
                <p:cNvPr id="31773" name="AutoShape 20"/>
                <p:cNvSpPr>
                  <a:spLocks noChangeArrowheads="1"/>
                </p:cNvSpPr>
                <p:nvPr/>
              </p:nvSpPr>
              <p:spPr bwMode="auto">
                <a:xfrm rot="5263130">
                  <a:off x="288" y="-294"/>
                  <a:ext cx="227" cy="816"/>
                </a:xfrm>
                <a:prstGeom prst="moon">
                  <a:avLst>
                    <a:gd name="adj" fmla="val 49773"/>
                  </a:avLst>
                </a:prstGeom>
                <a:solidFill>
                  <a:srgbClr val="F8F8F8">
                    <a:alpha val="3922"/>
                  </a:srgbClr>
                </a:solidFill>
                <a:ln w="9525">
                  <a:noFill/>
                  <a:miter lim="800000"/>
                  <a:headEnd/>
                  <a:tailEnd/>
                </a:ln>
              </p:spPr>
              <p:txBody>
                <a:bodyPr wrap="none" anchor="ctr"/>
                <a:lstStyle/>
                <a:p>
                  <a:pPr eaLnBrk="0" hangingPunct="0"/>
                  <a:endParaRPr lang="zh-CN" altLang="en-US"/>
                </a:p>
              </p:txBody>
            </p:sp>
            <p:sp>
              <p:nvSpPr>
                <p:cNvPr id="31774" name="AutoShape 21"/>
                <p:cNvSpPr>
                  <a:spLocks noChangeArrowheads="1"/>
                </p:cNvSpPr>
                <p:nvPr/>
              </p:nvSpPr>
              <p:spPr bwMode="auto">
                <a:xfrm rot="6078281">
                  <a:off x="424" y="-294"/>
                  <a:ext cx="227" cy="816"/>
                </a:xfrm>
                <a:prstGeom prst="moon">
                  <a:avLst>
                    <a:gd name="adj" fmla="val 49773"/>
                  </a:avLst>
                </a:prstGeom>
                <a:solidFill>
                  <a:srgbClr val="F8F8F8">
                    <a:alpha val="3922"/>
                  </a:srgbClr>
                </a:solidFill>
                <a:ln w="9525">
                  <a:noFill/>
                  <a:miter lim="800000"/>
                  <a:headEnd/>
                  <a:tailEnd/>
                </a:ln>
              </p:spPr>
              <p:txBody>
                <a:bodyPr wrap="none" anchor="ctr"/>
                <a:lstStyle/>
                <a:p>
                  <a:pPr eaLnBrk="0" hangingPunct="0"/>
                  <a:endParaRPr lang="zh-CN" altLang="en-US"/>
                </a:p>
              </p:txBody>
            </p:sp>
            <p:sp>
              <p:nvSpPr>
                <p:cNvPr id="31775" name="AutoShape 22"/>
                <p:cNvSpPr>
                  <a:spLocks noChangeArrowheads="1"/>
                </p:cNvSpPr>
                <p:nvPr/>
              </p:nvSpPr>
              <p:spPr bwMode="auto">
                <a:xfrm rot="6373927">
                  <a:off x="500" y="-272"/>
                  <a:ext cx="227" cy="816"/>
                </a:xfrm>
                <a:prstGeom prst="moon">
                  <a:avLst>
                    <a:gd name="adj" fmla="val 49773"/>
                  </a:avLst>
                </a:prstGeom>
                <a:solidFill>
                  <a:srgbClr val="F8F8F8">
                    <a:alpha val="3922"/>
                  </a:srgbClr>
                </a:solidFill>
                <a:ln w="9525">
                  <a:noFill/>
                  <a:miter lim="800000"/>
                  <a:headEnd/>
                  <a:tailEnd/>
                </a:ln>
              </p:spPr>
              <p:txBody>
                <a:bodyPr wrap="none" anchor="ctr"/>
                <a:lstStyle/>
                <a:p>
                  <a:pPr eaLnBrk="0" hangingPunct="0"/>
                  <a:endParaRPr lang="zh-CN" altLang="en-US"/>
                </a:p>
              </p:txBody>
            </p:sp>
            <p:sp>
              <p:nvSpPr>
                <p:cNvPr id="31776" name="AutoShape 23"/>
                <p:cNvSpPr>
                  <a:spLocks noChangeArrowheads="1"/>
                </p:cNvSpPr>
                <p:nvPr/>
              </p:nvSpPr>
              <p:spPr bwMode="auto">
                <a:xfrm rot="6906312">
                  <a:off x="590" y="-242"/>
                  <a:ext cx="227" cy="816"/>
                </a:xfrm>
                <a:prstGeom prst="moon">
                  <a:avLst>
                    <a:gd name="adj" fmla="val 49773"/>
                  </a:avLst>
                </a:prstGeom>
                <a:solidFill>
                  <a:srgbClr val="F8F8F8">
                    <a:alpha val="3922"/>
                  </a:srgbClr>
                </a:solidFill>
                <a:ln w="9525">
                  <a:noFill/>
                  <a:miter lim="800000"/>
                  <a:headEnd/>
                  <a:tailEnd/>
                </a:ln>
              </p:spPr>
              <p:txBody>
                <a:bodyPr wrap="none" anchor="ctr"/>
                <a:lstStyle/>
                <a:p>
                  <a:pPr eaLnBrk="0" hangingPunct="0"/>
                  <a:endParaRPr lang="zh-CN" altLang="en-US"/>
                </a:p>
              </p:txBody>
            </p:sp>
          </p:grpSp>
          <p:grpSp>
            <p:nvGrpSpPr>
              <p:cNvPr id="31768" name="Group 24"/>
              <p:cNvGrpSpPr>
                <a:grpSpLocks/>
              </p:cNvGrpSpPr>
              <p:nvPr/>
            </p:nvGrpSpPr>
            <p:grpSpPr bwMode="auto">
              <a:xfrm rot="1353540">
                <a:off x="150" y="60"/>
                <a:ext cx="743" cy="186"/>
                <a:chOff x="0" y="0"/>
                <a:chExt cx="1118" cy="279"/>
              </a:xfrm>
            </p:grpSpPr>
            <p:sp>
              <p:nvSpPr>
                <p:cNvPr id="31769" name="AutoShape 25"/>
                <p:cNvSpPr>
                  <a:spLocks noChangeArrowheads="1"/>
                </p:cNvSpPr>
                <p:nvPr/>
              </p:nvSpPr>
              <p:spPr bwMode="auto">
                <a:xfrm rot="5263130">
                  <a:off x="288" y="-294"/>
                  <a:ext cx="227" cy="816"/>
                </a:xfrm>
                <a:prstGeom prst="moon">
                  <a:avLst>
                    <a:gd name="adj" fmla="val 49773"/>
                  </a:avLst>
                </a:prstGeom>
                <a:solidFill>
                  <a:srgbClr val="F8F8F8">
                    <a:alpha val="3922"/>
                  </a:srgbClr>
                </a:solidFill>
                <a:ln w="9525">
                  <a:noFill/>
                  <a:miter lim="800000"/>
                  <a:headEnd/>
                  <a:tailEnd/>
                </a:ln>
              </p:spPr>
              <p:txBody>
                <a:bodyPr wrap="none" anchor="ctr"/>
                <a:lstStyle/>
                <a:p>
                  <a:pPr eaLnBrk="0" hangingPunct="0"/>
                  <a:endParaRPr lang="zh-CN" altLang="en-US"/>
                </a:p>
              </p:txBody>
            </p:sp>
            <p:sp>
              <p:nvSpPr>
                <p:cNvPr id="31770" name="AutoShape 26"/>
                <p:cNvSpPr>
                  <a:spLocks noChangeArrowheads="1"/>
                </p:cNvSpPr>
                <p:nvPr/>
              </p:nvSpPr>
              <p:spPr bwMode="auto">
                <a:xfrm rot="6078281">
                  <a:off x="424" y="-294"/>
                  <a:ext cx="227" cy="816"/>
                </a:xfrm>
                <a:prstGeom prst="moon">
                  <a:avLst>
                    <a:gd name="adj" fmla="val 49773"/>
                  </a:avLst>
                </a:prstGeom>
                <a:solidFill>
                  <a:srgbClr val="F8F8F8">
                    <a:alpha val="3922"/>
                  </a:srgbClr>
                </a:solidFill>
                <a:ln w="9525">
                  <a:noFill/>
                  <a:miter lim="800000"/>
                  <a:headEnd/>
                  <a:tailEnd/>
                </a:ln>
              </p:spPr>
              <p:txBody>
                <a:bodyPr wrap="none" anchor="ctr"/>
                <a:lstStyle/>
                <a:p>
                  <a:pPr eaLnBrk="0" hangingPunct="0"/>
                  <a:endParaRPr lang="zh-CN" altLang="en-US"/>
                </a:p>
              </p:txBody>
            </p:sp>
            <p:sp>
              <p:nvSpPr>
                <p:cNvPr id="31771" name="AutoShape 27"/>
                <p:cNvSpPr>
                  <a:spLocks noChangeArrowheads="1"/>
                </p:cNvSpPr>
                <p:nvPr/>
              </p:nvSpPr>
              <p:spPr bwMode="auto">
                <a:xfrm rot="6373927">
                  <a:off x="500" y="-272"/>
                  <a:ext cx="227" cy="816"/>
                </a:xfrm>
                <a:prstGeom prst="moon">
                  <a:avLst>
                    <a:gd name="adj" fmla="val 49773"/>
                  </a:avLst>
                </a:prstGeom>
                <a:solidFill>
                  <a:srgbClr val="F8F8F8">
                    <a:alpha val="3922"/>
                  </a:srgbClr>
                </a:solidFill>
                <a:ln w="9525">
                  <a:noFill/>
                  <a:miter lim="800000"/>
                  <a:headEnd/>
                  <a:tailEnd/>
                </a:ln>
              </p:spPr>
              <p:txBody>
                <a:bodyPr wrap="none" anchor="ctr"/>
                <a:lstStyle/>
                <a:p>
                  <a:pPr eaLnBrk="0" hangingPunct="0"/>
                  <a:endParaRPr lang="zh-CN" altLang="en-US"/>
                </a:p>
              </p:txBody>
            </p:sp>
            <p:sp>
              <p:nvSpPr>
                <p:cNvPr id="31772" name="AutoShape 28"/>
                <p:cNvSpPr>
                  <a:spLocks noChangeArrowheads="1"/>
                </p:cNvSpPr>
                <p:nvPr/>
              </p:nvSpPr>
              <p:spPr bwMode="auto">
                <a:xfrm rot="6906312">
                  <a:off x="590" y="-242"/>
                  <a:ext cx="227" cy="816"/>
                </a:xfrm>
                <a:prstGeom prst="moon">
                  <a:avLst>
                    <a:gd name="adj" fmla="val 49773"/>
                  </a:avLst>
                </a:prstGeom>
                <a:solidFill>
                  <a:srgbClr val="F8F8F8">
                    <a:alpha val="3922"/>
                  </a:srgbClr>
                </a:solidFill>
                <a:ln w="9525">
                  <a:noFill/>
                  <a:miter lim="800000"/>
                  <a:headEnd/>
                  <a:tailEnd/>
                </a:ln>
              </p:spPr>
              <p:txBody>
                <a:bodyPr wrap="none" anchor="ctr"/>
                <a:lstStyle/>
                <a:p>
                  <a:pPr eaLnBrk="0" hangingPunct="0"/>
                  <a:endParaRPr lang="zh-CN" altLang="en-US"/>
                </a:p>
              </p:txBody>
            </p:sp>
          </p:grpSp>
        </p:grpSp>
      </p:grpSp>
      <p:sp>
        <p:nvSpPr>
          <p:cNvPr id="31754" name="Rectangle 29"/>
          <p:cNvSpPr>
            <a:spLocks noChangeArrowheads="1"/>
          </p:cNvSpPr>
          <p:nvPr/>
        </p:nvSpPr>
        <p:spPr bwMode="auto">
          <a:xfrm>
            <a:off x="3657600" y="3462338"/>
            <a:ext cx="1600200" cy="701675"/>
          </a:xfrm>
          <a:prstGeom prst="rect">
            <a:avLst/>
          </a:prstGeom>
          <a:noFill/>
          <a:ln w="9525">
            <a:noFill/>
            <a:miter lim="800000"/>
            <a:headEnd/>
            <a:tailEnd/>
          </a:ln>
        </p:spPr>
        <p:txBody>
          <a:bodyPr>
            <a:spAutoFit/>
          </a:bodyPr>
          <a:lstStyle/>
          <a:p>
            <a:pPr algn="ctr" eaLnBrk="0" hangingPunct="0"/>
            <a:r>
              <a:rPr lang="zh-CN" altLang="zh-CN" sz="2000" dirty="0">
                <a:solidFill>
                  <a:srgbClr val="0000FF"/>
                </a:solidFill>
                <a:ea typeface="宋体" pitchFamily="2" charset="-122"/>
              </a:rPr>
              <a:t>网络营销</a:t>
            </a:r>
          </a:p>
          <a:p>
            <a:pPr algn="ctr" eaLnBrk="0" hangingPunct="0"/>
            <a:r>
              <a:rPr lang="zh-CN" altLang="zh-CN" sz="2000" dirty="0">
                <a:solidFill>
                  <a:srgbClr val="0000FF"/>
                </a:solidFill>
                <a:ea typeface="宋体" pitchFamily="2" charset="-122"/>
              </a:rPr>
              <a:t>的特点</a:t>
            </a:r>
          </a:p>
        </p:txBody>
      </p:sp>
      <p:sp>
        <p:nvSpPr>
          <p:cNvPr id="31755" name="AutoShape 31"/>
          <p:cNvSpPr>
            <a:spLocks/>
          </p:cNvSpPr>
          <p:nvPr/>
        </p:nvSpPr>
        <p:spPr bwMode="auto">
          <a:xfrm>
            <a:off x="6378575" y="4992688"/>
            <a:ext cx="1981200" cy="838200"/>
          </a:xfrm>
          <a:prstGeom prst="accentCallout2">
            <a:avLst>
              <a:gd name="adj1" fmla="val 13634"/>
              <a:gd name="adj2" fmla="val -3847"/>
              <a:gd name="adj3" fmla="val 13634"/>
              <a:gd name="adj4" fmla="val -25481"/>
              <a:gd name="adj5" fmla="val -17801"/>
              <a:gd name="adj6" fmla="val -47116"/>
            </a:avLst>
          </a:prstGeom>
          <a:noFill/>
          <a:ln w="9525">
            <a:solidFill>
              <a:schemeClr val="tx1"/>
            </a:solidFill>
            <a:miter lim="800000"/>
            <a:headEnd type="triangle" w="med" len="med"/>
            <a:tailEnd type="oval" w="med" len="med"/>
          </a:ln>
        </p:spPr>
        <p:txBody>
          <a:bodyPr anchor="ctr"/>
          <a:lstStyle/>
          <a:p>
            <a:pPr eaLnBrk="0" hangingPunct="0"/>
            <a:r>
              <a:rPr lang="en-US" altLang="zh-CN" sz="2000">
                <a:solidFill>
                  <a:srgbClr val="000000"/>
                </a:solidFill>
                <a:ea typeface="宋体" pitchFamily="2" charset="-122"/>
              </a:rPr>
              <a:t>4.</a:t>
            </a:r>
            <a:r>
              <a:rPr lang="zh-CN" altLang="en-US" sz="2000">
                <a:solidFill>
                  <a:srgbClr val="000000"/>
                </a:solidFill>
                <a:ea typeface="宋体" pitchFamily="2" charset="-122"/>
              </a:rPr>
              <a:t>跨时空</a:t>
            </a:r>
            <a:endParaRPr lang="zh-CN" altLang="zh-CN" sz="2000">
              <a:solidFill>
                <a:srgbClr val="000000"/>
              </a:solidFill>
              <a:ea typeface="宋体" pitchFamily="2" charset="-122"/>
            </a:endParaRPr>
          </a:p>
        </p:txBody>
      </p:sp>
      <p:sp>
        <p:nvSpPr>
          <p:cNvPr id="31756" name="AutoShape 32"/>
          <p:cNvSpPr>
            <a:spLocks/>
          </p:cNvSpPr>
          <p:nvPr/>
        </p:nvSpPr>
        <p:spPr bwMode="auto">
          <a:xfrm flipH="1">
            <a:off x="838200" y="2132013"/>
            <a:ext cx="1752600" cy="838200"/>
          </a:xfrm>
          <a:prstGeom prst="accentCallout2">
            <a:avLst>
              <a:gd name="adj1" fmla="val 13634"/>
              <a:gd name="adj2" fmla="val -4352"/>
              <a:gd name="adj3" fmla="val 13634"/>
              <a:gd name="adj4" fmla="val -26181"/>
              <a:gd name="adj5" fmla="val 58898"/>
              <a:gd name="adj6" fmla="val -48370"/>
            </a:avLst>
          </a:prstGeom>
          <a:noFill/>
          <a:ln w="9525">
            <a:solidFill>
              <a:schemeClr val="tx1"/>
            </a:solidFill>
            <a:miter lim="800000"/>
            <a:headEnd type="triangle" w="med" len="med"/>
            <a:tailEnd type="oval" w="med" len="med"/>
          </a:ln>
        </p:spPr>
        <p:txBody>
          <a:bodyPr anchor="ctr"/>
          <a:lstStyle/>
          <a:p>
            <a:pPr eaLnBrk="0" hangingPunct="0"/>
            <a:r>
              <a:rPr lang="en-US" altLang="zh-CN" sz="2000">
                <a:solidFill>
                  <a:srgbClr val="000000"/>
                </a:solidFill>
                <a:ea typeface="宋体" pitchFamily="2" charset="-122"/>
              </a:rPr>
              <a:t>1.</a:t>
            </a:r>
            <a:r>
              <a:rPr lang="zh-CN" altLang="zh-CN" sz="2000">
                <a:solidFill>
                  <a:srgbClr val="000000"/>
                </a:solidFill>
                <a:ea typeface="宋体" pitchFamily="2" charset="-122"/>
              </a:rPr>
              <a:t>虚拟</a:t>
            </a:r>
            <a:r>
              <a:rPr lang="zh-CN" altLang="en-US" sz="2000">
                <a:solidFill>
                  <a:srgbClr val="000000"/>
                </a:solidFill>
                <a:ea typeface="宋体" pitchFamily="2" charset="-122"/>
              </a:rPr>
              <a:t>性</a:t>
            </a:r>
            <a:endParaRPr lang="zh-CN" altLang="zh-CN" sz="2000">
              <a:solidFill>
                <a:srgbClr val="000000"/>
              </a:solidFill>
              <a:ea typeface="宋体" pitchFamily="2" charset="-122"/>
            </a:endParaRPr>
          </a:p>
        </p:txBody>
      </p:sp>
      <p:sp>
        <p:nvSpPr>
          <p:cNvPr id="31757" name="AutoShape 33"/>
          <p:cNvSpPr>
            <a:spLocks/>
          </p:cNvSpPr>
          <p:nvPr/>
        </p:nvSpPr>
        <p:spPr bwMode="auto">
          <a:xfrm>
            <a:off x="914400" y="4933950"/>
            <a:ext cx="1346200" cy="803275"/>
          </a:xfrm>
          <a:prstGeom prst="accentCallout2">
            <a:avLst>
              <a:gd name="adj1" fmla="val 14231"/>
              <a:gd name="adj2" fmla="val 105662"/>
              <a:gd name="adj3" fmla="val 14231"/>
              <a:gd name="adj4" fmla="val 156838"/>
              <a:gd name="adj5" fmla="val -25375"/>
              <a:gd name="adj6" fmla="val 194338"/>
            </a:avLst>
          </a:prstGeom>
          <a:noFill/>
          <a:ln w="9525">
            <a:solidFill>
              <a:schemeClr val="tx1"/>
            </a:solidFill>
            <a:miter lim="800000"/>
            <a:headEnd type="triangle" w="med" len="med"/>
            <a:tailEnd type="oval" w="med" len="med"/>
          </a:ln>
        </p:spPr>
        <p:txBody>
          <a:bodyPr anchor="ctr"/>
          <a:lstStyle/>
          <a:p>
            <a:pPr eaLnBrk="0" hangingPunct="0"/>
            <a:r>
              <a:rPr lang="en-US" altLang="zh-CN" sz="2000">
                <a:solidFill>
                  <a:srgbClr val="000000"/>
                </a:solidFill>
                <a:ea typeface="宋体" pitchFamily="2" charset="-122"/>
              </a:rPr>
              <a:t>3.</a:t>
            </a:r>
            <a:r>
              <a:rPr lang="zh-CN" altLang="zh-CN" sz="2000">
                <a:solidFill>
                  <a:srgbClr val="000000"/>
                </a:solidFill>
                <a:ea typeface="宋体" pitchFamily="2" charset="-122"/>
              </a:rPr>
              <a:t>低成本</a:t>
            </a:r>
          </a:p>
        </p:txBody>
      </p:sp>
      <p:sp>
        <p:nvSpPr>
          <p:cNvPr id="31758" name="AutoShape 34"/>
          <p:cNvSpPr>
            <a:spLocks/>
          </p:cNvSpPr>
          <p:nvPr/>
        </p:nvSpPr>
        <p:spPr bwMode="auto">
          <a:xfrm>
            <a:off x="6550025" y="2759075"/>
            <a:ext cx="1905000" cy="838200"/>
          </a:xfrm>
          <a:prstGeom prst="accentCallout2">
            <a:avLst>
              <a:gd name="adj1" fmla="val 13634"/>
              <a:gd name="adj2" fmla="val -4000"/>
              <a:gd name="adj3" fmla="val 13634"/>
              <a:gd name="adj4" fmla="val -20333"/>
              <a:gd name="adj5" fmla="val 31630"/>
              <a:gd name="adj6" fmla="val -46000"/>
            </a:avLst>
          </a:prstGeom>
          <a:noFill/>
          <a:ln w="9525">
            <a:solidFill>
              <a:schemeClr val="tx1"/>
            </a:solidFill>
            <a:miter lim="800000"/>
            <a:headEnd type="triangle" w="med" len="med"/>
            <a:tailEnd type="oval" w="med" len="med"/>
          </a:ln>
        </p:spPr>
        <p:txBody>
          <a:bodyPr anchor="ctr"/>
          <a:lstStyle/>
          <a:p>
            <a:pPr eaLnBrk="0" hangingPunct="0"/>
            <a:r>
              <a:rPr lang="en-US" altLang="zh-CN" sz="2000">
                <a:solidFill>
                  <a:srgbClr val="000000"/>
                </a:solidFill>
                <a:ea typeface="宋体" pitchFamily="2" charset="-122"/>
              </a:rPr>
              <a:t>5.</a:t>
            </a:r>
            <a:r>
              <a:rPr lang="zh-CN" altLang="en-US" sz="2000">
                <a:solidFill>
                  <a:srgbClr val="000000"/>
                </a:solidFill>
                <a:ea typeface="宋体" pitchFamily="2" charset="-122"/>
              </a:rPr>
              <a:t>互动性</a:t>
            </a:r>
            <a:endParaRPr lang="zh-CN" altLang="zh-CN" sz="2000">
              <a:solidFill>
                <a:srgbClr val="000000"/>
              </a:solidFill>
              <a:ea typeface="宋体" pitchFamily="2" charset="-122"/>
            </a:endParaRPr>
          </a:p>
        </p:txBody>
      </p:sp>
      <p:sp>
        <p:nvSpPr>
          <p:cNvPr id="31759" name="AutoShape 35"/>
          <p:cNvSpPr>
            <a:spLocks/>
          </p:cNvSpPr>
          <p:nvPr/>
        </p:nvSpPr>
        <p:spPr bwMode="auto">
          <a:xfrm flipH="1">
            <a:off x="762000" y="3300413"/>
            <a:ext cx="1719263" cy="838200"/>
          </a:xfrm>
          <a:prstGeom prst="accentCallout2">
            <a:avLst>
              <a:gd name="adj1" fmla="val 13634"/>
              <a:gd name="adj2" fmla="val -4435"/>
              <a:gd name="adj3" fmla="val 13634"/>
              <a:gd name="adj4" fmla="val -26319"/>
              <a:gd name="adj5" fmla="val 28028"/>
              <a:gd name="adj6" fmla="val -48569"/>
            </a:avLst>
          </a:prstGeom>
          <a:noFill/>
          <a:ln w="9525">
            <a:solidFill>
              <a:schemeClr val="tx1"/>
            </a:solidFill>
            <a:miter lim="800000"/>
            <a:headEnd type="triangle" w="med" len="med"/>
            <a:tailEnd type="oval" w="med" len="med"/>
          </a:ln>
        </p:spPr>
        <p:txBody>
          <a:bodyPr anchor="ctr"/>
          <a:lstStyle/>
          <a:p>
            <a:pPr eaLnBrk="0" hangingPunct="0"/>
            <a:r>
              <a:rPr lang="en-US" altLang="zh-CN" sz="2000">
                <a:solidFill>
                  <a:srgbClr val="000000"/>
                </a:solidFill>
                <a:ea typeface="宋体" pitchFamily="2" charset="-122"/>
              </a:rPr>
              <a:t>2.</a:t>
            </a:r>
            <a:r>
              <a:rPr lang="zh-CN" altLang="en-US" sz="2000">
                <a:solidFill>
                  <a:srgbClr val="000000"/>
                </a:solidFill>
                <a:ea typeface="宋体" pitchFamily="2" charset="-122"/>
              </a:rPr>
              <a:t>零库存</a:t>
            </a:r>
            <a:endParaRPr lang="zh-CN" altLang="zh-CN" sz="2000">
              <a:solidFill>
                <a:srgbClr val="000000"/>
              </a:solidFill>
              <a:ea typeface="宋体" pitchFamily="2" charset="-122"/>
            </a:endParaRPr>
          </a:p>
        </p:txBody>
      </p:sp>
      <p:sp>
        <p:nvSpPr>
          <p:cNvPr id="31760" name="幻灯片编号占位符 5"/>
          <p:cNvSpPr txBox="1">
            <a:spLocks noChangeArrowheads="1"/>
          </p:cNvSpPr>
          <p:nvPr/>
        </p:nvSpPr>
        <p:spPr bwMode="auto">
          <a:xfrm>
            <a:off x="3429000" y="6605588"/>
            <a:ext cx="2133600" cy="304800"/>
          </a:xfrm>
          <a:prstGeom prst="rect">
            <a:avLst/>
          </a:prstGeom>
          <a:noFill/>
          <a:ln w="9525">
            <a:noFill/>
            <a:miter lim="800000"/>
            <a:headEnd/>
            <a:tailEnd/>
          </a:ln>
        </p:spPr>
        <p:txBody>
          <a:bodyPr/>
          <a:lstStyle/>
          <a:p>
            <a:pPr algn="ctr"/>
            <a:fld id="{915BC31F-3EEE-4DBB-A77B-E19ECA16DBE5}" type="slidenum">
              <a:rPr lang="en-US" altLang="zh-CN" sz="1000" b="0">
                <a:latin typeface="Verdana" pitchFamily="34" charset="0"/>
                <a:ea typeface="宋体" pitchFamily="2" charset="-122"/>
              </a:rPr>
              <a:pPr algn="ctr"/>
              <a:t>9</a:t>
            </a:fld>
            <a:endParaRPr lang="en-US" altLang="zh-CN" sz="1000" b="0">
              <a:latin typeface="Verdana" pitchFamily="34" charset="0"/>
              <a:ea typeface="宋体" pitchFamily="2" charset="-122"/>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内容占位符 2"/>
          <p:cNvSpPr>
            <a:spLocks noGrp="1" noChangeArrowheads="1"/>
          </p:cNvSpPr>
          <p:nvPr>
            <p:ph idx="1"/>
          </p:nvPr>
        </p:nvSpPr>
        <p:spPr>
          <a:xfrm>
            <a:off x="1152525" y="1390650"/>
            <a:ext cx="8362950" cy="4953000"/>
          </a:xfrm>
        </p:spPr>
        <p:txBody>
          <a:bodyPr/>
          <a:lstStyle/>
          <a:p>
            <a:pPr marL="0" indent="0">
              <a:buFont typeface="Wingdings" pitchFamily="2" charset="2"/>
              <a:buNone/>
            </a:pPr>
            <a:r>
              <a:rPr lang="zh-CN" altLang="zh-CN" b="1" dirty="0" smtClean="0">
                <a:solidFill>
                  <a:srgbClr val="000000"/>
                </a:solidFill>
                <a:ea typeface="宋体" pitchFamily="2" charset="-122"/>
              </a:rPr>
              <a:t>表</a:t>
            </a:r>
            <a:r>
              <a:rPr lang="en-US" altLang="zh-CN" b="1" dirty="0" smtClean="0">
                <a:solidFill>
                  <a:srgbClr val="000000"/>
                </a:solidFill>
                <a:ea typeface="宋体" pitchFamily="2" charset="-122"/>
              </a:rPr>
              <a:t> </a:t>
            </a:r>
            <a:r>
              <a:rPr lang="zh-CN" altLang="zh-CN" b="1" dirty="0" smtClean="0">
                <a:solidFill>
                  <a:srgbClr val="000000"/>
                </a:solidFill>
                <a:ea typeface="宋体" pitchFamily="2" charset="-122"/>
              </a:rPr>
              <a:t>6</a:t>
            </a:r>
            <a:r>
              <a:rPr lang="zh-CN" altLang="zh-CN" b="1" dirty="0" smtClean="0">
                <a:solidFill>
                  <a:srgbClr val="000000"/>
                </a:solidFill>
                <a:ea typeface="宋体" pitchFamily="2" charset="-122"/>
              </a:rPr>
              <a:t>-4 ：短视频/直播带货效果营销因素一览表</a:t>
            </a:r>
          </a:p>
        </p:txBody>
      </p:sp>
      <p:sp>
        <p:nvSpPr>
          <p:cNvPr id="117763" name="日期占位符 3"/>
          <p:cNvSpPr>
            <a:spLocks noGrp="1"/>
          </p:cNvSpPr>
          <p:nvPr>
            <p:ph type="dt" sz="quarter" idx="10"/>
          </p:nvPr>
        </p:nvSpPr>
        <p:spPr>
          <a:noFill/>
          <a:ln>
            <a:headEnd/>
            <a:tailEnd/>
          </a:ln>
        </p:spPr>
        <p:txBody>
          <a:bodyPr>
            <a:prstTxWarp prst="textNoShape">
              <a:avLst/>
            </a:prstTxWarp>
          </a:bodyPr>
          <a:lstStyle/>
          <a:p>
            <a:fld id="{A3D3BFE1-21C8-49A7-8C07-712D5582F34E}" type="datetime1">
              <a:rPr lang="zh-CN" altLang="en-US" smtClean="0"/>
              <a:pPr/>
              <a:t>2022/8/6</a:t>
            </a:fld>
            <a:endParaRPr lang="en-US" altLang="zh-CN" smtClean="0"/>
          </a:p>
        </p:txBody>
      </p:sp>
      <p:sp>
        <p:nvSpPr>
          <p:cNvPr id="117764" name="标题 1"/>
          <p:cNvSpPr>
            <a:spLocks noGrp="1" noChangeArrowheads="1"/>
          </p:cNvSpPr>
          <p:nvPr>
            <p:ph type="title"/>
          </p:nvPr>
        </p:nvSpPr>
        <p:spPr>
          <a:xfrm>
            <a:off x="2433461" y="332317"/>
            <a:ext cx="6943725" cy="603250"/>
          </a:xfrm>
        </p:spPr>
        <p:txBody>
          <a:bodyPr/>
          <a:lstStyle/>
          <a:p>
            <a:r>
              <a:rPr lang="en-US" altLang="zh-CN" sz="3600" dirty="0" smtClean="0">
                <a:latin typeface="+mn-ea"/>
                <a:ea typeface="+mn-ea"/>
                <a:cs typeface="Times New Roman" pitchFamily="18" charset="0"/>
              </a:rPr>
              <a:t>6.7.3</a:t>
            </a:r>
            <a:r>
              <a:rPr lang="zh-CN" altLang="en-US" sz="3600" dirty="0" smtClean="0">
                <a:ea typeface="宋体" pitchFamily="2" charset="-122"/>
              </a:rPr>
              <a:t>直播电商的产业链运营</a:t>
            </a:r>
            <a:r>
              <a:rPr lang="zh-CN" altLang="en-US" sz="3600" dirty="0" smtClean="0">
                <a:ea typeface="宋体" pitchFamily="2" charset="-122"/>
              </a:rPr>
              <a:t>框架</a:t>
            </a:r>
            <a:endParaRPr lang="zh-CN" altLang="en-US" dirty="0" smtClean="0">
              <a:ea typeface="宋体" pitchFamily="2" charset="-122"/>
            </a:endParaRPr>
          </a:p>
        </p:txBody>
      </p:sp>
      <p:pic>
        <p:nvPicPr>
          <p:cNvPr id="117765" name="图片 4"/>
          <p:cNvPicPr>
            <a:picLocks noChangeAspect="1" noChangeArrowheads="1"/>
          </p:cNvPicPr>
          <p:nvPr/>
        </p:nvPicPr>
        <p:blipFill>
          <a:blip r:embed="rId2"/>
          <a:srcRect/>
          <a:stretch>
            <a:fillRect/>
          </a:stretch>
        </p:blipFill>
        <p:spPr bwMode="auto">
          <a:xfrm>
            <a:off x="879475" y="2006600"/>
            <a:ext cx="9444038" cy="1741488"/>
          </a:xfrm>
          <a:prstGeom prst="rect">
            <a:avLst/>
          </a:prstGeom>
          <a:noFill/>
          <a:ln w="9525">
            <a:noFill/>
            <a:miter lim="800000"/>
            <a:headEnd/>
            <a:tailEnd/>
          </a:ln>
        </p:spPr>
      </p:pic>
      <p:sp>
        <p:nvSpPr>
          <p:cNvPr id="117766" name="文本框 5"/>
          <p:cNvSpPr txBox="1">
            <a:spLocks noChangeArrowheads="1"/>
          </p:cNvSpPr>
          <p:nvPr/>
        </p:nvSpPr>
        <p:spPr bwMode="auto">
          <a:xfrm>
            <a:off x="781050" y="3581400"/>
            <a:ext cx="8362950" cy="2308324"/>
          </a:xfrm>
          <a:prstGeom prst="rect">
            <a:avLst/>
          </a:prstGeom>
          <a:noFill/>
          <a:ln w="9525">
            <a:noFill/>
            <a:miter lim="800000"/>
            <a:headEnd/>
            <a:tailEnd/>
          </a:ln>
        </p:spPr>
        <p:txBody>
          <a:bodyPr>
            <a:spAutoFit/>
          </a:bodyPr>
          <a:lstStyle/>
          <a:p>
            <a:pPr eaLnBrk="0" hangingPunct="0"/>
            <a:r>
              <a:rPr lang="en-US" altLang="zh-CN" sz="2400" dirty="0">
                <a:solidFill>
                  <a:srgbClr val="000000"/>
                </a:solidFill>
                <a:ea typeface="宋体" pitchFamily="2" charset="-122"/>
              </a:rPr>
              <a:t>       </a:t>
            </a:r>
            <a:r>
              <a:rPr lang="zh-CN" altLang="zh-CN" sz="2400" dirty="0">
                <a:solidFill>
                  <a:srgbClr val="000000"/>
                </a:solidFill>
                <a:ea typeface="宋体" pitchFamily="2" charset="-122"/>
              </a:rPr>
              <a:t>目前直播已经覆盖了全部行业，体验性强、毛利率高、客单价低、退货率低、复购率高的相关非标品更为受益。因此直播的强势品类为穿搭与美妆(前者长于直播场次与覆盖流量，后者长于直播的转化效率)。但此外传统非线上商品增长也十分强劲，例如家电家居等。</a:t>
            </a:r>
          </a:p>
          <a:p>
            <a:pPr eaLnBrk="0" hangingPunct="0"/>
            <a:r>
              <a:rPr lang="en-US" altLang="zh-CN" sz="2400" dirty="0">
                <a:solidFill>
                  <a:srgbClr val="000000"/>
                </a:solidFill>
                <a:ea typeface="宋体" pitchFamily="2" charset="-122"/>
              </a:rPr>
              <a:t>       </a:t>
            </a:r>
            <a:endParaRPr lang="zh-CN" altLang="zh-CN" sz="2400" dirty="0">
              <a:solidFill>
                <a:srgbClr val="000000"/>
              </a:solidFill>
              <a:ea typeface="宋体" pitchFamily="2" charset="-122"/>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内容占位符 2"/>
          <p:cNvSpPr>
            <a:spLocks noGrp="1" noChangeArrowheads="1"/>
          </p:cNvSpPr>
          <p:nvPr>
            <p:ph idx="1"/>
          </p:nvPr>
        </p:nvSpPr>
        <p:spPr/>
        <p:txBody>
          <a:bodyPr/>
          <a:lstStyle/>
          <a:p>
            <a:pPr marL="0" indent="0">
              <a:buNone/>
            </a:pPr>
            <a:r>
              <a:rPr lang="en-US" altLang="zh-CN" b="1" dirty="0" smtClean="0">
                <a:solidFill>
                  <a:srgbClr val="000000"/>
                </a:solidFill>
                <a:ea typeface="宋体" pitchFamily="2" charset="-122"/>
              </a:rPr>
              <a:t>        </a:t>
            </a:r>
            <a:r>
              <a:rPr lang="zh-CN" altLang="zh-CN" b="1" dirty="0" smtClean="0">
                <a:solidFill>
                  <a:srgbClr val="000000"/>
                </a:solidFill>
                <a:ea typeface="宋体" pitchFamily="2" charset="-122"/>
              </a:rPr>
              <a:t>供应</a:t>
            </a:r>
            <a:r>
              <a:rPr lang="zh-CN" altLang="zh-CN" b="1" dirty="0" smtClean="0">
                <a:solidFill>
                  <a:srgbClr val="000000"/>
                </a:solidFill>
                <a:ea typeface="宋体" pitchFamily="2" charset="-122"/>
              </a:rPr>
              <a:t>链直播基地指在线下建立的货源基地，通过招募、孵化主播并建立直播间的方式进行快速的出货和变现的场所机构。</a:t>
            </a:r>
            <a:r>
              <a:rPr lang="en-US" altLang="zh-CN" b="1" dirty="0" smtClean="0">
                <a:solidFill>
                  <a:srgbClr val="000000"/>
                </a:solidFill>
                <a:ea typeface="宋体" pitchFamily="2" charset="-122"/>
              </a:rPr>
              <a:t>       </a:t>
            </a:r>
          </a:p>
          <a:p>
            <a:pPr marL="0" indent="0">
              <a:buFont typeface="Wingdings" pitchFamily="2" charset="2"/>
              <a:buNone/>
            </a:pPr>
            <a:r>
              <a:rPr lang="en-US" altLang="zh-CN" b="1" dirty="0" smtClean="0">
                <a:solidFill>
                  <a:srgbClr val="000000"/>
                </a:solidFill>
                <a:ea typeface="宋体" pitchFamily="2" charset="-122"/>
              </a:rPr>
              <a:t>       </a:t>
            </a:r>
            <a:r>
              <a:rPr lang="zh-CN" altLang="zh-CN" b="1" dirty="0" smtClean="0">
                <a:solidFill>
                  <a:srgbClr val="000000"/>
                </a:solidFill>
                <a:ea typeface="宋体" pitchFamily="2" charset="-122"/>
              </a:rPr>
              <a:t>供应</a:t>
            </a:r>
            <a:r>
              <a:rPr lang="zh-CN" altLang="zh-CN" b="1" dirty="0" smtClean="0">
                <a:solidFill>
                  <a:srgbClr val="000000"/>
                </a:solidFill>
                <a:ea typeface="宋体" pitchFamily="2" charset="-122"/>
              </a:rPr>
              <a:t>链直播基地的服务对象主要是两类，一是散户中腰部主播，二是直播机构的签约主播；场地类型主要是两类：一是线下实体市场，包括一二级批发与流通市场等正常经营的实体市场；二是直播基地，即同一建筑单位内，组织集成多个供应链的货源综合体；基地地域主要分布在两个方向：一是大城市，提升主播直播间的权重；二是产业带，即可得到当地更多资源支持，有利于垂直领域的发展。</a:t>
            </a:r>
          </a:p>
        </p:txBody>
      </p:sp>
      <p:sp>
        <p:nvSpPr>
          <p:cNvPr id="118787" name="日期占位符 3"/>
          <p:cNvSpPr>
            <a:spLocks noGrp="1"/>
          </p:cNvSpPr>
          <p:nvPr>
            <p:ph type="dt" sz="quarter" idx="10"/>
          </p:nvPr>
        </p:nvSpPr>
        <p:spPr>
          <a:noFill/>
          <a:ln>
            <a:headEnd/>
            <a:tailEnd/>
          </a:ln>
        </p:spPr>
        <p:txBody>
          <a:bodyPr>
            <a:prstTxWarp prst="textNoShape">
              <a:avLst/>
            </a:prstTxWarp>
          </a:bodyPr>
          <a:lstStyle/>
          <a:p>
            <a:fld id="{FA49D281-B45B-4E5F-95F2-43095B8201AC}" type="datetime1">
              <a:rPr lang="zh-CN" altLang="en-US" smtClean="0"/>
              <a:pPr/>
              <a:t>2022/8/6</a:t>
            </a:fld>
            <a:endParaRPr lang="en-US" altLang="zh-CN" dirty="0" smtClean="0"/>
          </a:p>
        </p:txBody>
      </p:sp>
      <p:sp>
        <p:nvSpPr>
          <p:cNvPr id="118788" name="标题 1"/>
          <p:cNvSpPr>
            <a:spLocks noGrp="1" noChangeArrowheads="1"/>
          </p:cNvSpPr>
          <p:nvPr>
            <p:ph type="title"/>
          </p:nvPr>
        </p:nvSpPr>
        <p:spPr>
          <a:xfrm>
            <a:off x="2357438" y="380470"/>
            <a:ext cx="7058025" cy="603250"/>
          </a:xfrm>
        </p:spPr>
        <p:txBody>
          <a:bodyPr/>
          <a:lstStyle/>
          <a:p>
            <a:r>
              <a:rPr lang="en-US" altLang="zh-CN" sz="3600" dirty="0" smtClean="0">
                <a:ea typeface="宋体" pitchFamily="2" charset="-122"/>
              </a:rPr>
              <a:t>6.7.3</a:t>
            </a:r>
            <a:r>
              <a:rPr lang="zh-CN" altLang="en-US" sz="3600" dirty="0" smtClean="0">
                <a:ea typeface="宋体" pitchFamily="2" charset="-122"/>
              </a:rPr>
              <a:t>直播电商的产业链运营</a:t>
            </a:r>
            <a:r>
              <a:rPr lang="zh-CN" altLang="en-US" sz="3600" dirty="0" smtClean="0">
                <a:ea typeface="宋体" pitchFamily="2" charset="-122"/>
              </a:rPr>
              <a:t>框架</a:t>
            </a:r>
            <a:endParaRPr lang="zh-CN" altLang="en-US" dirty="0" smtClean="0">
              <a:ea typeface="宋体" pitchFamily="2" charset="-122"/>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内容占位符 2"/>
          <p:cNvSpPr>
            <a:spLocks noGrp="1" noChangeArrowheads="1"/>
          </p:cNvSpPr>
          <p:nvPr>
            <p:ph idx="1"/>
          </p:nvPr>
        </p:nvSpPr>
        <p:spPr/>
        <p:txBody>
          <a:bodyPr/>
          <a:lstStyle/>
          <a:p>
            <a:pPr marL="0" indent="0">
              <a:buFont typeface="Wingdings" pitchFamily="2" charset="2"/>
              <a:buNone/>
            </a:pPr>
            <a:r>
              <a:rPr lang="en-US" altLang="zh-CN" dirty="0" smtClean="0">
                <a:ea typeface="宋体" pitchFamily="2" charset="-122"/>
              </a:rPr>
              <a:t>       </a:t>
            </a:r>
            <a:r>
              <a:rPr lang="zh-CN" altLang="zh-CN" b="1" dirty="0" smtClean="0">
                <a:solidFill>
                  <a:srgbClr val="000000"/>
                </a:solidFill>
                <a:ea typeface="宋体" pitchFamily="2" charset="-122"/>
              </a:rPr>
              <a:t>供应链直播基地的核心能力与指标主要体现在四个方面，一是组货能力：具体指标包括直播商家数量、多重身份（比如能同时为多少家</a:t>
            </a:r>
            <a:r>
              <a:rPr lang="zh-CN" altLang="zh-CN" b="1" dirty="0" smtClean="0">
                <a:solidFill>
                  <a:srgbClr val="000000"/>
                </a:solidFill>
                <a:latin typeface="Times New Roman" pitchFamily="18" charset="0"/>
                <a:ea typeface="宋体" pitchFamily="2" charset="-122"/>
                <a:cs typeface="Times New Roman" pitchFamily="18" charset="0"/>
              </a:rPr>
              <a:t>MCN机构服务）、供货品牌数、自带工厂的品牌数、代运营商家数量等；二是基础电商运营能力：直播成交GMV、客</a:t>
            </a:r>
            <a:r>
              <a:rPr lang="zh-CN" altLang="zh-CN" b="1" dirty="0" smtClean="0">
                <a:solidFill>
                  <a:srgbClr val="000000"/>
                </a:solidFill>
                <a:ea typeface="宋体" pitchFamily="2" charset="-122"/>
              </a:rPr>
              <a:t>服与物流员工人数等；三是直播服务能力：直播间数量、办公场地面积、主播合作案例等；四是政策支持：直播企业场地补贴、直播企业税率补贴、直播企业人才补贴等。由于供应链直播基地的数量规模增长过快，而具有带货能力的主播数量增长较慢，同时中小供应链的管理水平不足导致本就淘汰率较高的主播行业流失严重，因此基地与主播供需不平衡问题越来越明显。</a:t>
            </a:r>
            <a:endParaRPr lang="en-US" altLang="zh-CN" dirty="0" smtClean="0">
              <a:ea typeface="宋体" pitchFamily="2" charset="-122"/>
            </a:endParaRPr>
          </a:p>
        </p:txBody>
      </p:sp>
      <p:sp>
        <p:nvSpPr>
          <p:cNvPr id="119811" name="日期占位符 3"/>
          <p:cNvSpPr>
            <a:spLocks noGrp="1"/>
          </p:cNvSpPr>
          <p:nvPr>
            <p:ph type="dt" sz="quarter" idx="10"/>
          </p:nvPr>
        </p:nvSpPr>
        <p:spPr>
          <a:noFill/>
          <a:ln>
            <a:headEnd/>
            <a:tailEnd/>
          </a:ln>
        </p:spPr>
        <p:txBody>
          <a:bodyPr>
            <a:prstTxWarp prst="textNoShape">
              <a:avLst/>
            </a:prstTxWarp>
          </a:bodyPr>
          <a:lstStyle/>
          <a:p>
            <a:fld id="{ACDB9EEC-C105-41D7-A342-EDB589B5B438}" type="datetime1">
              <a:rPr lang="zh-CN" altLang="en-US" smtClean="0"/>
              <a:pPr/>
              <a:t>2022/8/6</a:t>
            </a:fld>
            <a:endParaRPr lang="en-US" altLang="zh-CN" dirty="0" smtClean="0"/>
          </a:p>
        </p:txBody>
      </p:sp>
      <p:sp>
        <p:nvSpPr>
          <p:cNvPr id="119812" name="标题 1"/>
          <p:cNvSpPr>
            <a:spLocks noGrp="1" noChangeArrowheads="1"/>
          </p:cNvSpPr>
          <p:nvPr>
            <p:ph type="title"/>
          </p:nvPr>
        </p:nvSpPr>
        <p:spPr>
          <a:xfrm>
            <a:off x="2388306" y="356482"/>
            <a:ext cx="6750050" cy="603250"/>
          </a:xfrm>
        </p:spPr>
        <p:txBody>
          <a:bodyPr/>
          <a:lstStyle/>
          <a:p>
            <a:r>
              <a:rPr lang="en-US" altLang="zh-CN" sz="3600" dirty="0" smtClean="0">
                <a:ea typeface="宋体" pitchFamily="2" charset="-122"/>
              </a:rPr>
              <a:t>6.7.3</a:t>
            </a:r>
            <a:r>
              <a:rPr lang="zh-CN" altLang="en-US" sz="3600" dirty="0" smtClean="0">
                <a:ea typeface="宋体" pitchFamily="2" charset="-122"/>
              </a:rPr>
              <a:t>直播电商的产业链运营</a:t>
            </a:r>
            <a:r>
              <a:rPr lang="zh-CN" altLang="en-US" sz="3600" dirty="0" smtClean="0">
                <a:ea typeface="宋体" pitchFamily="2" charset="-122"/>
              </a:rPr>
              <a:t>框架</a:t>
            </a:r>
            <a:endParaRPr lang="zh-CN" altLang="en-US" dirty="0" smtClean="0">
              <a:ea typeface="宋体" pitchFamily="2" charset="-122"/>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内容占位符 2"/>
          <p:cNvSpPr>
            <a:spLocks noGrp="1" noChangeArrowheads="1"/>
          </p:cNvSpPr>
          <p:nvPr>
            <p:ph idx="1"/>
          </p:nvPr>
        </p:nvSpPr>
        <p:spPr/>
        <p:txBody>
          <a:bodyPr/>
          <a:lstStyle/>
          <a:p>
            <a:pPr marL="0" indent="0">
              <a:buFont typeface="Wingdings" pitchFamily="2" charset="2"/>
              <a:buNone/>
            </a:pPr>
            <a:r>
              <a:rPr lang="zh-CN" altLang="zh-CN" b="1" smtClean="0">
                <a:solidFill>
                  <a:srgbClr val="000000"/>
                </a:solidFill>
                <a:ea typeface="宋体" pitchFamily="2" charset="-122"/>
              </a:rPr>
              <a:t>（2）人：谁能成功带货</a:t>
            </a:r>
          </a:p>
          <a:p>
            <a:pPr marL="0" indent="0">
              <a:buFont typeface="Wingdings" pitchFamily="2" charset="2"/>
              <a:buNone/>
            </a:pPr>
            <a:r>
              <a:rPr lang="zh-CN" altLang="zh-CN" b="1" smtClean="0">
                <a:solidFill>
                  <a:srgbClr val="000000"/>
                </a:solidFill>
                <a:ea typeface="宋体" pitchFamily="2" charset="-122"/>
              </a:rPr>
              <a:t>       主播根据流量大小分为长尾部主播、腰部主播、头部主播；主播的商品交易总额（GMV）是综合因素的结果，其中包括: ①粉丝对主播“电商”基因的定位，吸引的粉丝非常精准，成交转化率高；②主播在自己专业和圈层优势明显，内容专业，创作能力强，口碑种草强；</a:t>
            </a:r>
          </a:p>
        </p:txBody>
      </p:sp>
      <p:sp>
        <p:nvSpPr>
          <p:cNvPr id="120835" name="日期占位符 3"/>
          <p:cNvSpPr>
            <a:spLocks noGrp="1"/>
          </p:cNvSpPr>
          <p:nvPr>
            <p:ph type="dt" sz="quarter" idx="10"/>
          </p:nvPr>
        </p:nvSpPr>
        <p:spPr>
          <a:noFill/>
          <a:ln>
            <a:headEnd/>
            <a:tailEnd/>
          </a:ln>
        </p:spPr>
        <p:txBody>
          <a:bodyPr>
            <a:prstTxWarp prst="textNoShape">
              <a:avLst/>
            </a:prstTxWarp>
          </a:bodyPr>
          <a:lstStyle/>
          <a:p>
            <a:fld id="{A7CCE5E0-7999-4801-A4CF-C98972520019}" type="datetime1">
              <a:rPr lang="zh-CN" altLang="en-US" smtClean="0"/>
              <a:pPr/>
              <a:t>2022/8/6</a:t>
            </a:fld>
            <a:endParaRPr lang="en-US" altLang="zh-CN" smtClean="0"/>
          </a:p>
        </p:txBody>
      </p:sp>
      <p:sp>
        <p:nvSpPr>
          <p:cNvPr id="120836" name="标题 1"/>
          <p:cNvSpPr>
            <a:spLocks noGrp="1" noChangeArrowheads="1"/>
          </p:cNvSpPr>
          <p:nvPr>
            <p:ph type="title"/>
          </p:nvPr>
        </p:nvSpPr>
        <p:spPr>
          <a:xfrm>
            <a:off x="2400300" y="345193"/>
            <a:ext cx="6935788" cy="603250"/>
          </a:xfrm>
        </p:spPr>
        <p:txBody>
          <a:bodyPr/>
          <a:lstStyle/>
          <a:p>
            <a:r>
              <a:rPr lang="en-US" altLang="zh-CN" sz="3600" dirty="0" smtClean="0">
                <a:ea typeface="宋体" pitchFamily="2" charset="-122"/>
              </a:rPr>
              <a:t>6.7.3</a:t>
            </a:r>
            <a:r>
              <a:rPr lang="zh-CN" altLang="en-US" sz="3600" dirty="0" smtClean="0">
                <a:ea typeface="宋体" pitchFamily="2" charset="-122"/>
              </a:rPr>
              <a:t>直播电商的产业链运营</a:t>
            </a:r>
            <a:r>
              <a:rPr lang="zh-CN" altLang="en-US" sz="3600" dirty="0" smtClean="0">
                <a:ea typeface="宋体" pitchFamily="2" charset="-122"/>
              </a:rPr>
              <a:t>框架</a:t>
            </a:r>
            <a:endParaRPr lang="zh-CN" altLang="en-US" dirty="0" smtClean="0">
              <a:ea typeface="宋体" pitchFamily="2" charset="-122"/>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内容占位符 2"/>
          <p:cNvSpPr>
            <a:spLocks noGrp="1" noChangeArrowheads="1"/>
          </p:cNvSpPr>
          <p:nvPr>
            <p:ph idx="1"/>
          </p:nvPr>
        </p:nvSpPr>
        <p:spPr>
          <a:xfrm>
            <a:off x="53975" y="1252538"/>
            <a:ext cx="9090025" cy="5351462"/>
          </a:xfrm>
        </p:spPr>
        <p:txBody>
          <a:bodyPr/>
          <a:lstStyle/>
          <a:p>
            <a:pPr marL="0" indent="0">
              <a:buFont typeface="Wingdings" pitchFamily="2" charset="2"/>
              <a:buNone/>
            </a:pPr>
            <a:r>
              <a:rPr lang="zh-CN" altLang="zh-CN" b="1" dirty="0" smtClean="0">
                <a:solidFill>
                  <a:srgbClr val="000000"/>
                </a:solidFill>
                <a:ea typeface="宋体" pitchFamily="2" charset="-122"/>
              </a:rPr>
              <a:t> </a:t>
            </a:r>
            <a:r>
              <a:rPr lang="en-US" altLang="zh-CN" b="1" dirty="0" smtClean="0">
                <a:solidFill>
                  <a:srgbClr val="000000"/>
                </a:solidFill>
                <a:ea typeface="宋体" pitchFamily="2" charset="-122"/>
              </a:rPr>
              <a:t>      </a:t>
            </a:r>
            <a:r>
              <a:rPr lang="zh-CN" altLang="zh-CN" b="1" dirty="0" smtClean="0">
                <a:solidFill>
                  <a:srgbClr val="000000"/>
                </a:solidFill>
                <a:ea typeface="宋体" pitchFamily="2" charset="-122"/>
              </a:rPr>
              <a:t>③供应链能力决定产品性价比，决定粉丝复购率，决定单个粉丝的电商变现价值；其中腰部垂直类主播的带货转化能力可以媲美头部主播。不同层次主播采取的发展策略也不样，头部主播发展路径主要表现为圈层效应和破圈发展，围绕头部主播形成红人矩阵，以私人关系或共同MCN为纽带，成员协调发展，头部主播跳出既有平台出圈活动，获得更高的知名度与更多的社会影响力反哺平台。中腰部主播发展路径主要表现为平台扶持利好和细分化专业化两个方面，平台通过流量包、任务激励、推荐位支持、现金补贴、入驻优惠、标准培养体系等政策扶持中小主播；在更垂直的品类中不断强化自身特色与专业性，形成差异化优势。</a:t>
            </a:r>
          </a:p>
          <a:p>
            <a:pPr marL="0" indent="0">
              <a:buFont typeface="Wingdings" pitchFamily="2" charset="2"/>
              <a:buNone/>
            </a:pPr>
            <a:r>
              <a:rPr lang="en-US" altLang="zh-CN" b="1" dirty="0" smtClean="0">
                <a:solidFill>
                  <a:srgbClr val="000000"/>
                </a:solidFill>
                <a:ea typeface="宋体" pitchFamily="2" charset="-122"/>
              </a:rPr>
              <a:t>       </a:t>
            </a:r>
            <a:r>
              <a:rPr lang="zh-CN" altLang="zh-CN" b="1" dirty="0" smtClean="0">
                <a:solidFill>
                  <a:srgbClr val="000000"/>
                </a:solidFill>
                <a:ea typeface="宋体" pitchFamily="2" charset="-122"/>
              </a:rPr>
              <a:t>根据主播身份直播电商分类店铺类电商和纯达人电商，店铺电商分为代播主播、创始人直播、店长直播、店员直播；纯达人包括网红直播、明星直播、关键意见领袖（</a:t>
            </a:r>
            <a:r>
              <a:rPr lang="zh-CN" altLang="zh-CN" b="1" dirty="0" smtClean="0">
                <a:solidFill>
                  <a:srgbClr val="000000"/>
                </a:solidFill>
                <a:latin typeface="Times New Roman" pitchFamily="18" charset="0"/>
                <a:ea typeface="宋体" pitchFamily="2" charset="-122"/>
                <a:cs typeface="Times New Roman" pitchFamily="18" charset="0"/>
              </a:rPr>
              <a:t>KOL，Key Opinion Leader）直播等。</a:t>
            </a:r>
          </a:p>
        </p:txBody>
      </p:sp>
      <p:sp>
        <p:nvSpPr>
          <p:cNvPr id="121859" name="日期占位符 3"/>
          <p:cNvSpPr>
            <a:spLocks noGrp="1"/>
          </p:cNvSpPr>
          <p:nvPr>
            <p:ph type="dt" sz="quarter" idx="10"/>
          </p:nvPr>
        </p:nvSpPr>
        <p:spPr>
          <a:noFill/>
          <a:ln>
            <a:headEnd/>
            <a:tailEnd/>
          </a:ln>
        </p:spPr>
        <p:txBody>
          <a:bodyPr>
            <a:prstTxWarp prst="textNoShape">
              <a:avLst/>
            </a:prstTxWarp>
          </a:bodyPr>
          <a:lstStyle/>
          <a:p>
            <a:fld id="{E1DC4751-E7C9-4315-A52D-80151A4EA0A9}" type="datetime1">
              <a:rPr lang="zh-CN" altLang="en-US" smtClean="0"/>
              <a:pPr/>
              <a:t>2022/8/6</a:t>
            </a:fld>
            <a:endParaRPr lang="en-US" altLang="zh-CN" smtClean="0"/>
          </a:p>
        </p:txBody>
      </p:sp>
      <p:sp>
        <p:nvSpPr>
          <p:cNvPr id="121860" name="标题 1"/>
          <p:cNvSpPr>
            <a:spLocks noGrp="1" noChangeArrowheads="1"/>
          </p:cNvSpPr>
          <p:nvPr>
            <p:ph type="title"/>
          </p:nvPr>
        </p:nvSpPr>
        <p:spPr>
          <a:xfrm>
            <a:off x="2400300" y="333904"/>
            <a:ext cx="6878638" cy="603250"/>
          </a:xfrm>
        </p:spPr>
        <p:txBody>
          <a:bodyPr/>
          <a:lstStyle/>
          <a:p>
            <a:r>
              <a:rPr lang="en-US" altLang="zh-CN" sz="3600" dirty="0" smtClean="0">
                <a:ea typeface="宋体" pitchFamily="2" charset="-122"/>
              </a:rPr>
              <a:t>6.7.3</a:t>
            </a:r>
            <a:r>
              <a:rPr lang="zh-CN" altLang="en-US" sz="3600" dirty="0" smtClean="0">
                <a:ea typeface="宋体" pitchFamily="2" charset="-122"/>
              </a:rPr>
              <a:t>直播电商的产业链运营</a:t>
            </a:r>
            <a:r>
              <a:rPr lang="zh-CN" altLang="en-US" sz="3600" dirty="0" smtClean="0">
                <a:ea typeface="宋体" pitchFamily="2" charset="-122"/>
              </a:rPr>
              <a:t>框架</a:t>
            </a:r>
            <a:endParaRPr lang="zh-CN" altLang="en-US" dirty="0" smtClean="0">
              <a:ea typeface="宋体" pitchFamily="2" charset="-122"/>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内容占位符 2"/>
          <p:cNvSpPr>
            <a:spLocks noGrp="1" noChangeArrowheads="1"/>
          </p:cNvSpPr>
          <p:nvPr>
            <p:ph idx="1"/>
          </p:nvPr>
        </p:nvSpPr>
        <p:spPr/>
        <p:txBody>
          <a:bodyPr/>
          <a:lstStyle/>
          <a:p>
            <a:pPr marL="0" indent="0">
              <a:buFont typeface="Wingdings" pitchFamily="2" charset="2"/>
              <a:buNone/>
            </a:pPr>
            <a:r>
              <a:rPr lang="en-US" altLang="zh-CN" b="1" dirty="0" smtClean="0">
                <a:solidFill>
                  <a:srgbClr val="000000"/>
                </a:solidFill>
                <a:ea typeface="宋体" pitchFamily="2" charset="-122"/>
              </a:rPr>
              <a:t>       </a:t>
            </a:r>
            <a:r>
              <a:rPr lang="zh-CN" altLang="zh-CN" b="1" dirty="0" smtClean="0">
                <a:solidFill>
                  <a:srgbClr val="000000"/>
                </a:solidFill>
                <a:ea typeface="宋体" pitchFamily="2" charset="-122"/>
              </a:rPr>
              <a:t>多频道</a:t>
            </a:r>
            <a:r>
              <a:rPr lang="zh-CN" altLang="zh-CN" b="1" dirty="0" smtClean="0">
                <a:solidFill>
                  <a:srgbClr val="000000"/>
                </a:solidFill>
                <a:latin typeface="Times New Roman" pitchFamily="18" charset="0"/>
                <a:ea typeface="宋体" pitchFamily="2" charset="-122"/>
                <a:cs typeface="Times New Roman" pitchFamily="18" charset="0"/>
              </a:rPr>
              <a:t>网络MCN（Muti-Channel Network）是一种新的网红经济运作模式，MCN</a:t>
            </a:r>
            <a:r>
              <a:rPr lang="zh-CN" altLang="zh-CN" b="1" dirty="0" smtClean="0">
                <a:solidFill>
                  <a:srgbClr val="000000"/>
                </a:solidFill>
                <a:ea typeface="宋体" pitchFamily="2" charset="-122"/>
              </a:rPr>
              <a:t>机构在直播电商产业链中处于一个“中介”的角色，有着其独有的运作模式，上游对接供应链及网红主播，下游对接分发平台，兼具网红孵化、内容生产、活动运营、供应链支持等多重角色，以实现规模化、专业化的内容变现，帮助平台批量化管理分散的主播个人</a:t>
            </a:r>
            <a:r>
              <a:rPr lang="zh-CN" altLang="zh-CN" b="1" dirty="0" smtClean="0">
                <a:solidFill>
                  <a:srgbClr val="000000"/>
                </a:solidFill>
                <a:ea typeface="宋体" pitchFamily="2" charset="-122"/>
              </a:rPr>
              <a:t>。</a:t>
            </a:r>
            <a:endParaRPr lang="zh-CN" altLang="zh-CN" b="1" dirty="0" smtClean="0">
              <a:solidFill>
                <a:srgbClr val="000000"/>
              </a:solidFill>
              <a:ea typeface="宋体" pitchFamily="2" charset="-122"/>
            </a:endParaRPr>
          </a:p>
        </p:txBody>
      </p:sp>
      <p:sp>
        <p:nvSpPr>
          <p:cNvPr id="122883" name="日期占位符 3"/>
          <p:cNvSpPr>
            <a:spLocks noGrp="1"/>
          </p:cNvSpPr>
          <p:nvPr>
            <p:ph type="dt" sz="quarter" idx="10"/>
          </p:nvPr>
        </p:nvSpPr>
        <p:spPr>
          <a:noFill/>
          <a:ln>
            <a:headEnd/>
            <a:tailEnd/>
          </a:ln>
        </p:spPr>
        <p:txBody>
          <a:bodyPr>
            <a:prstTxWarp prst="textNoShape">
              <a:avLst/>
            </a:prstTxWarp>
          </a:bodyPr>
          <a:lstStyle/>
          <a:p>
            <a:fld id="{D656B085-00F5-4ACC-847E-683C8B41116E}" type="datetime1">
              <a:rPr lang="zh-CN" altLang="en-US" smtClean="0"/>
              <a:pPr/>
              <a:t>2022/8/6</a:t>
            </a:fld>
            <a:endParaRPr lang="en-US" altLang="zh-CN" smtClean="0"/>
          </a:p>
        </p:txBody>
      </p:sp>
      <p:sp>
        <p:nvSpPr>
          <p:cNvPr id="122884" name="标题 1"/>
          <p:cNvSpPr>
            <a:spLocks noGrp="1" noChangeArrowheads="1"/>
          </p:cNvSpPr>
          <p:nvPr>
            <p:ph type="title"/>
          </p:nvPr>
        </p:nvSpPr>
        <p:spPr>
          <a:xfrm>
            <a:off x="2451100" y="356482"/>
            <a:ext cx="6821488" cy="603250"/>
          </a:xfrm>
        </p:spPr>
        <p:txBody>
          <a:bodyPr/>
          <a:lstStyle/>
          <a:p>
            <a:r>
              <a:rPr lang="en-US" altLang="zh-CN" sz="3600" dirty="0" smtClean="0">
                <a:ea typeface="宋体" pitchFamily="2" charset="-122"/>
              </a:rPr>
              <a:t>6.7.3</a:t>
            </a:r>
            <a:r>
              <a:rPr lang="zh-CN" altLang="en-US" sz="3600" dirty="0" smtClean="0">
                <a:ea typeface="宋体" pitchFamily="2" charset="-122"/>
              </a:rPr>
              <a:t>直播电商的产业链运营</a:t>
            </a:r>
            <a:r>
              <a:rPr lang="zh-CN" altLang="en-US" sz="3600" dirty="0" smtClean="0">
                <a:ea typeface="宋体" pitchFamily="2" charset="-122"/>
              </a:rPr>
              <a:t>框架</a:t>
            </a:r>
            <a:endParaRPr lang="zh-CN" altLang="en-US" dirty="0" smtClean="0">
              <a:ea typeface="宋体" pitchFamily="2" charset="-122"/>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日期占位符 3"/>
          <p:cNvSpPr>
            <a:spLocks noGrp="1"/>
          </p:cNvSpPr>
          <p:nvPr>
            <p:ph type="dt" sz="quarter" idx="10"/>
          </p:nvPr>
        </p:nvSpPr>
        <p:spPr>
          <a:noFill/>
          <a:ln>
            <a:headEnd/>
            <a:tailEnd/>
          </a:ln>
        </p:spPr>
        <p:txBody>
          <a:bodyPr>
            <a:prstTxWarp prst="textNoShape">
              <a:avLst/>
            </a:prstTxWarp>
          </a:bodyPr>
          <a:lstStyle/>
          <a:p>
            <a:fld id="{B6B7B830-8D93-4520-A785-79D0B6C11A02}" type="datetime1">
              <a:rPr lang="zh-CN" altLang="en-US" smtClean="0"/>
              <a:pPr/>
              <a:t>2022/8/6</a:t>
            </a:fld>
            <a:endParaRPr lang="en-US" altLang="zh-CN" smtClean="0"/>
          </a:p>
        </p:txBody>
      </p:sp>
      <p:sp>
        <p:nvSpPr>
          <p:cNvPr id="123907" name="标题 1"/>
          <p:cNvSpPr>
            <a:spLocks noGrp="1" noChangeArrowheads="1"/>
          </p:cNvSpPr>
          <p:nvPr>
            <p:ph type="title"/>
          </p:nvPr>
        </p:nvSpPr>
        <p:spPr>
          <a:xfrm>
            <a:off x="2443163" y="327907"/>
            <a:ext cx="7064375" cy="603250"/>
          </a:xfrm>
        </p:spPr>
        <p:txBody>
          <a:bodyPr/>
          <a:lstStyle/>
          <a:p>
            <a:r>
              <a:rPr lang="en-US" altLang="zh-CN" sz="3600" dirty="0" smtClean="0">
                <a:ea typeface="宋体" pitchFamily="2" charset="-122"/>
              </a:rPr>
              <a:t>6.7.3</a:t>
            </a:r>
            <a:r>
              <a:rPr lang="zh-CN" altLang="en-US" sz="3600" dirty="0" smtClean="0">
                <a:ea typeface="宋体" pitchFamily="2" charset="-122"/>
              </a:rPr>
              <a:t>直播电商的产业链运营</a:t>
            </a:r>
            <a:r>
              <a:rPr lang="zh-CN" altLang="en-US" sz="3600" dirty="0" smtClean="0">
                <a:ea typeface="宋体" pitchFamily="2" charset="-122"/>
              </a:rPr>
              <a:t>框架</a:t>
            </a:r>
            <a:endParaRPr lang="zh-CN" altLang="en-US" dirty="0" smtClean="0">
              <a:ea typeface="宋体" pitchFamily="2" charset="-122"/>
            </a:endParaRPr>
          </a:p>
        </p:txBody>
      </p:sp>
      <p:pic>
        <p:nvPicPr>
          <p:cNvPr id="123908" name="图片 -2147482620" descr="MCN运营模式"/>
          <p:cNvPicPr>
            <a:picLocks noChangeAspect="1" noChangeArrowheads="1"/>
          </p:cNvPicPr>
          <p:nvPr/>
        </p:nvPicPr>
        <p:blipFill>
          <a:blip r:embed="rId2"/>
          <a:srcRect/>
          <a:stretch>
            <a:fillRect/>
          </a:stretch>
        </p:blipFill>
        <p:spPr bwMode="auto">
          <a:xfrm>
            <a:off x="327025" y="1446213"/>
            <a:ext cx="8718550" cy="3513137"/>
          </a:xfrm>
          <a:prstGeom prst="rect">
            <a:avLst/>
          </a:prstGeom>
          <a:noFill/>
          <a:ln w="9525">
            <a:noFill/>
            <a:miter lim="800000"/>
            <a:headEnd/>
            <a:tailEnd/>
          </a:ln>
        </p:spPr>
      </p:pic>
      <p:sp>
        <p:nvSpPr>
          <p:cNvPr id="123909" name="文本框 99"/>
          <p:cNvSpPr txBox="1">
            <a:spLocks noChangeArrowheads="1"/>
          </p:cNvSpPr>
          <p:nvPr/>
        </p:nvSpPr>
        <p:spPr bwMode="auto">
          <a:xfrm>
            <a:off x="1846263" y="4822825"/>
            <a:ext cx="5080000" cy="460375"/>
          </a:xfrm>
          <a:prstGeom prst="rect">
            <a:avLst/>
          </a:prstGeom>
          <a:noFill/>
          <a:ln w="9525">
            <a:noFill/>
            <a:miter lim="800000"/>
            <a:headEnd/>
            <a:tailEnd/>
          </a:ln>
        </p:spPr>
        <p:txBody>
          <a:bodyPr>
            <a:spAutoFit/>
          </a:bodyPr>
          <a:lstStyle/>
          <a:p>
            <a:pPr algn="ctr" eaLnBrk="0" hangingPunct="0"/>
            <a:r>
              <a:rPr lang="zh-CN" altLang="zh-CN" sz="2400">
                <a:solidFill>
                  <a:srgbClr val="000000"/>
                </a:solidFill>
                <a:ea typeface="宋体" pitchFamily="2" charset="-122"/>
              </a:rPr>
              <a:t>图6-5 MCN运作模式及价值分析</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内容占位符 2"/>
          <p:cNvSpPr>
            <a:spLocks noGrp="1" noChangeArrowheads="1"/>
          </p:cNvSpPr>
          <p:nvPr>
            <p:ph idx="1"/>
          </p:nvPr>
        </p:nvSpPr>
        <p:spPr/>
        <p:txBody>
          <a:bodyPr/>
          <a:lstStyle/>
          <a:p>
            <a:pPr marL="0" indent="0">
              <a:buFont typeface="Wingdings" pitchFamily="2" charset="2"/>
              <a:buNone/>
            </a:pPr>
            <a:r>
              <a:rPr lang="zh-CN" altLang="zh-CN" b="1" dirty="0" smtClean="0">
                <a:solidFill>
                  <a:srgbClr val="000000"/>
                </a:solidFill>
                <a:ea typeface="宋体" pitchFamily="2" charset="-122"/>
              </a:rPr>
              <a:t>（3）场：在哪些平台渠道上玩，在哪些场景玩</a:t>
            </a:r>
          </a:p>
          <a:p>
            <a:pPr marL="0" indent="0">
              <a:buFont typeface="Wingdings" pitchFamily="2" charset="2"/>
              <a:buNone/>
            </a:pPr>
            <a:r>
              <a:rPr lang="en-US" altLang="zh-CN" b="1" dirty="0" smtClean="0">
                <a:solidFill>
                  <a:srgbClr val="000000"/>
                </a:solidFill>
                <a:ea typeface="宋体" pitchFamily="2" charset="-122"/>
              </a:rPr>
              <a:t>       </a:t>
            </a:r>
            <a:r>
              <a:rPr lang="zh-CN" altLang="zh-CN" b="1" dirty="0" smtClean="0">
                <a:solidFill>
                  <a:srgbClr val="000000"/>
                </a:solidFill>
                <a:ea typeface="宋体" pitchFamily="2" charset="-122"/>
              </a:rPr>
              <a:t>场主要分为两类，一是平台，二是场景。当下流量平台与交易平台趋于统一，初步可以分为电商平台、内容平台、社交工具平台。电商平台参与直播中来主要目的是用直播的形式进一步吸引流量，目前电商获客成本居高不下，其具有较强的优势在于丰富的货品和商家资源，以淘宝、京东等为主要代表。短视频/直播内容平台则是通过做电商来加码，提升流量变现能力，其优势在于网红达人资源丰富、流量大、营销策划能力强等，以抖音、快手、B站、小红书等为主要代表。社交工具平台入局直播的目的是将聚集的流量转化为商业价值，其优势在于社交广度、深度、调动私域流量，以视频号等为主要代表</a:t>
            </a:r>
            <a:r>
              <a:rPr lang="zh-CN" altLang="zh-CN" b="1" dirty="0" smtClean="0">
                <a:solidFill>
                  <a:srgbClr val="000000"/>
                </a:solidFill>
                <a:ea typeface="宋体" pitchFamily="2" charset="-122"/>
              </a:rPr>
              <a:t>。</a:t>
            </a:r>
            <a:endParaRPr lang="zh-CN" altLang="zh-CN" b="1" dirty="0" smtClean="0">
              <a:solidFill>
                <a:srgbClr val="000000"/>
              </a:solidFill>
              <a:ea typeface="宋体" pitchFamily="2" charset="-122"/>
            </a:endParaRPr>
          </a:p>
        </p:txBody>
      </p:sp>
      <p:sp>
        <p:nvSpPr>
          <p:cNvPr id="124931" name="日期占位符 3"/>
          <p:cNvSpPr>
            <a:spLocks noGrp="1"/>
          </p:cNvSpPr>
          <p:nvPr>
            <p:ph type="dt" sz="quarter" idx="10"/>
          </p:nvPr>
        </p:nvSpPr>
        <p:spPr>
          <a:noFill/>
          <a:ln>
            <a:headEnd/>
            <a:tailEnd/>
          </a:ln>
        </p:spPr>
        <p:txBody>
          <a:bodyPr>
            <a:prstTxWarp prst="textNoShape">
              <a:avLst/>
            </a:prstTxWarp>
          </a:bodyPr>
          <a:lstStyle/>
          <a:p>
            <a:fld id="{4111A4D6-FD9A-4FC1-AA10-B256F65A5FAB}" type="datetime1">
              <a:rPr lang="zh-CN" altLang="en-US" smtClean="0"/>
              <a:pPr/>
              <a:t>2022/8/6</a:t>
            </a:fld>
            <a:endParaRPr lang="en-US" altLang="zh-CN" smtClean="0"/>
          </a:p>
        </p:txBody>
      </p:sp>
      <p:sp>
        <p:nvSpPr>
          <p:cNvPr id="124932" name="标题 1"/>
          <p:cNvSpPr>
            <a:spLocks noGrp="1" noChangeArrowheads="1"/>
          </p:cNvSpPr>
          <p:nvPr>
            <p:ph type="title"/>
          </p:nvPr>
        </p:nvSpPr>
        <p:spPr>
          <a:xfrm>
            <a:off x="2422525" y="324908"/>
            <a:ext cx="6878638" cy="603250"/>
          </a:xfrm>
        </p:spPr>
        <p:txBody>
          <a:bodyPr/>
          <a:lstStyle/>
          <a:p>
            <a:r>
              <a:rPr lang="en-US" altLang="zh-CN" sz="3600" dirty="0" smtClean="0">
                <a:ea typeface="宋体" pitchFamily="2" charset="-122"/>
              </a:rPr>
              <a:t>6.7.3</a:t>
            </a:r>
            <a:r>
              <a:rPr lang="zh-CN" altLang="en-US" sz="3600" dirty="0" smtClean="0">
                <a:ea typeface="宋体" pitchFamily="2" charset="-122"/>
              </a:rPr>
              <a:t>直播电商的产业链运营</a:t>
            </a:r>
            <a:r>
              <a:rPr lang="zh-CN" altLang="en-US" sz="3600" dirty="0" smtClean="0">
                <a:ea typeface="宋体" pitchFamily="2" charset="-122"/>
              </a:rPr>
              <a:t>框架</a:t>
            </a:r>
            <a:endParaRPr lang="zh-CN" altLang="en-US" dirty="0" smtClean="0">
              <a:ea typeface="宋体" pitchFamily="2" charset="-122"/>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日期占位符 3"/>
          <p:cNvSpPr>
            <a:spLocks noGrp="1"/>
          </p:cNvSpPr>
          <p:nvPr>
            <p:ph type="dt" sz="quarter" idx="10"/>
          </p:nvPr>
        </p:nvSpPr>
        <p:spPr>
          <a:noFill/>
          <a:ln>
            <a:headEnd/>
            <a:tailEnd/>
          </a:ln>
        </p:spPr>
        <p:txBody>
          <a:bodyPr>
            <a:prstTxWarp prst="textNoShape">
              <a:avLst/>
            </a:prstTxWarp>
          </a:bodyPr>
          <a:lstStyle/>
          <a:p>
            <a:fld id="{84DBD817-9988-4D08-AAC4-2F7C0B5610C6}" type="datetime1">
              <a:rPr lang="zh-CN" altLang="en-US" smtClean="0"/>
              <a:pPr/>
              <a:t>2022/8/6</a:t>
            </a:fld>
            <a:endParaRPr lang="en-US" altLang="zh-CN" smtClean="0"/>
          </a:p>
        </p:txBody>
      </p:sp>
      <p:sp>
        <p:nvSpPr>
          <p:cNvPr id="125955" name="标题 1"/>
          <p:cNvSpPr>
            <a:spLocks noGrp="1" noChangeArrowheads="1"/>
          </p:cNvSpPr>
          <p:nvPr>
            <p:ph type="title"/>
          </p:nvPr>
        </p:nvSpPr>
        <p:spPr>
          <a:xfrm>
            <a:off x="2408238" y="362479"/>
            <a:ext cx="6735762" cy="603250"/>
          </a:xfrm>
        </p:spPr>
        <p:txBody>
          <a:bodyPr/>
          <a:lstStyle/>
          <a:p>
            <a:r>
              <a:rPr lang="en-US" altLang="zh-CN" sz="3600" dirty="0" smtClean="0">
                <a:ea typeface="宋体" pitchFamily="2" charset="-122"/>
              </a:rPr>
              <a:t>6.7.3</a:t>
            </a:r>
            <a:r>
              <a:rPr lang="zh-CN" altLang="en-US" sz="3600" dirty="0" smtClean="0">
                <a:ea typeface="宋体" pitchFamily="2" charset="-122"/>
              </a:rPr>
              <a:t>直播电商的产业链运营</a:t>
            </a:r>
            <a:r>
              <a:rPr lang="zh-CN" altLang="en-US" sz="3600" dirty="0" smtClean="0">
                <a:ea typeface="宋体" pitchFamily="2" charset="-122"/>
              </a:rPr>
              <a:t>框架</a:t>
            </a:r>
            <a:endParaRPr lang="zh-CN" altLang="en-US" dirty="0" smtClean="0">
              <a:ea typeface="宋体" pitchFamily="2" charset="-122"/>
            </a:endParaRPr>
          </a:p>
        </p:txBody>
      </p:sp>
      <p:pic>
        <p:nvPicPr>
          <p:cNvPr id="125956" name="内容占位符 1"/>
          <p:cNvPicPr>
            <a:picLocks noChangeAspect="1" noChangeArrowheads="1"/>
          </p:cNvPicPr>
          <p:nvPr>
            <p:ph idx="1"/>
          </p:nvPr>
        </p:nvPicPr>
        <p:blipFill>
          <a:blip r:embed="rId2"/>
          <a:srcRect/>
          <a:stretch>
            <a:fillRect/>
          </a:stretch>
        </p:blipFill>
        <p:spPr>
          <a:xfrm>
            <a:off x="1544638" y="1438275"/>
            <a:ext cx="7299325" cy="5202238"/>
          </a:xfrm>
        </p:spPr>
      </p:pic>
      <p:sp>
        <p:nvSpPr>
          <p:cNvPr id="125957" name="文本框 99"/>
          <p:cNvSpPr txBox="1">
            <a:spLocks noChangeArrowheads="1"/>
          </p:cNvSpPr>
          <p:nvPr/>
        </p:nvSpPr>
        <p:spPr bwMode="auto">
          <a:xfrm>
            <a:off x="1795463" y="1225550"/>
            <a:ext cx="5080000" cy="338138"/>
          </a:xfrm>
          <a:prstGeom prst="rect">
            <a:avLst/>
          </a:prstGeom>
          <a:noFill/>
          <a:ln w="9525">
            <a:noFill/>
            <a:miter lim="800000"/>
            <a:headEnd/>
            <a:tailEnd/>
          </a:ln>
        </p:spPr>
        <p:txBody>
          <a:bodyPr>
            <a:spAutoFit/>
          </a:bodyPr>
          <a:lstStyle/>
          <a:p>
            <a:pPr algn="ctr" eaLnBrk="0" hangingPunct="0"/>
            <a:r>
              <a:rPr lang="zh-CN" altLang="zh-CN" sz="1600" b="0">
                <a:latin typeface="Calibri" pitchFamily="34" charset="0"/>
                <a:ea typeface="宋体" pitchFamily="2" charset="-122"/>
              </a:rPr>
              <a:t>表</a:t>
            </a:r>
            <a:r>
              <a:rPr lang="en-US" altLang="zh-CN" sz="1600" b="0">
                <a:latin typeface="Calibri" pitchFamily="34" charset="0"/>
              </a:rPr>
              <a:t>6-5</a:t>
            </a:r>
            <a:r>
              <a:rPr lang="zh-CN" altLang="zh-CN" sz="1600" b="0">
                <a:latin typeface="Calibri" pitchFamily="34" charset="0"/>
                <a:ea typeface="宋体" pitchFamily="2" charset="-122"/>
              </a:rPr>
              <a:t>直播平台带货模式对比分析</a:t>
            </a:r>
            <a:endParaRPr lang="zh-CN" altLang="en-US" sz="160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内容占位符 2"/>
          <p:cNvSpPr>
            <a:spLocks noGrp="1" noChangeArrowheads="1"/>
          </p:cNvSpPr>
          <p:nvPr>
            <p:ph idx="1"/>
          </p:nvPr>
        </p:nvSpPr>
        <p:spPr/>
        <p:txBody>
          <a:bodyPr/>
          <a:lstStyle/>
          <a:p>
            <a:pPr marL="0" indent="0">
              <a:buFont typeface="Wingdings" pitchFamily="2" charset="2"/>
              <a:buNone/>
            </a:pPr>
            <a:r>
              <a:rPr lang="en-US" altLang="zh-CN" b="1" smtClean="0">
                <a:solidFill>
                  <a:srgbClr val="000000"/>
                </a:solidFill>
                <a:ea typeface="宋体" pitchFamily="2" charset="-122"/>
              </a:rPr>
              <a:t>       </a:t>
            </a:r>
            <a:r>
              <a:rPr lang="zh-CN" altLang="zh-CN" b="1" smtClean="0">
                <a:solidFill>
                  <a:srgbClr val="000000"/>
                </a:solidFill>
                <a:ea typeface="宋体" pitchFamily="2" charset="-122"/>
              </a:rPr>
              <a:t>还有场景，即直播场景的选择，由于各平台逐渐降低直播门槛、各类政策的支持与市场显著的教育成果，更多商家通过手机直播在更广泛的时间段与更多的场景展示产品，例如工厂、档口、原产地、专柜、直播间等，也可以入驻直播基地，同时解决货源问题。</a:t>
            </a:r>
          </a:p>
          <a:p>
            <a:pPr marL="0" indent="0">
              <a:buFont typeface="Wingdings" pitchFamily="2" charset="2"/>
              <a:buNone/>
            </a:pPr>
            <a:r>
              <a:rPr lang="zh-CN" altLang="zh-CN" b="1" smtClean="0">
                <a:solidFill>
                  <a:srgbClr val="000000"/>
                </a:solidFill>
                <a:ea typeface="宋体" pitchFamily="2" charset="-122"/>
              </a:rPr>
              <a:t>    5）短视频/直播电商产业中主体的盈利模式</a:t>
            </a:r>
          </a:p>
          <a:p>
            <a:pPr marL="0" indent="0">
              <a:buFont typeface="Wingdings" pitchFamily="2" charset="2"/>
              <a:buNone/>
            </a:pPr>
            <a:r>
              <a:rPr lang="zh-CN" altLang="zh-CN" b="1" smtClean="0">
                <a:solidFill>
                  <a:srgbClr val="000000"/>
                </a:solidFill>
                <a:ea typeface="宋体" pitchFamily="2" charset="-122"/>
              </a:rPr>
              <a:t>根据直播产业链的分析，除用户和供应链两端外，其余的主体主要是主播、MCN机构、平台三者，根据其各自的运营模式可以提炼出其盈利模式，主要为五种分别为广告、电商、佣金、流量费用、打赏等。</a:t>
            </a:r>
          </a:p>
        </p:txBody>
      </p:sp>
      <p:sp>
        <p:nvSpPr>
          <p:cNvPr id="126979" name="日期占位符 3"/>
          <p:cNvSpPr>
            <a:spLocks noGrp="1"/>
          </p:cNvSpPr>
          <p:nvPr>
            <p:ph type="dt" sz="quarter" idx="10"/>
          </p:nvPr>
        </p:nvSpPr>
        <p:spPr>
          <a:noFill/>
          <a:ln>
            <a:headEnd/>
            <a:tailEnd/>
          </a:ln>
        </p:spPr>
        <p:txBody>
          <a:bodyPr>
            <a:prstTxWarp prst="textNoShape">
              <a:avLst/>
            </a:prstTxWarp>
          </a:bodyPr>
          <a:lstStyle/>
          <a:p>
            <a:fld id="{90369433-68EA-41C6-85F0-9DF407A98A51}" type="datetime1">
              <a:rPr lang="zh-CN" altLang="en-US" smtClean="0"/>
              <a:pPr/>
              <a:t>2022/8/6</a:t>
            </a:fld>
            <a:endParaRPr lang="en-US" altLang="zh-CN" smtClean="0"/>
          </a:p>
        </p:txBody>
      </p:sp>
      <p:sp>
        <p:nvSpPr>
          <p:cNvPr id="126980" name="标题 1"/>
          <p:cNvSpPr>
            <a:spLocks noGrp="1" noChangeArrowheads="1"/>
          </p:cNvSpPr>
          <p:nvPr>
            <p:ph type="title"/>
          </p:nvPr>
        </p:nvSpPr>
        <p:spPr>
          <a:xfrm>
            <a:off x="2414588" y="345193"/>
            <a:ext cx="7015162" cy="603250"/>
          </a:xfrm>
        </p:spPr>
        <p:txBody>
          <a:bodyPr/>
          <a:lstStyle/>
          <a:p>
            <a:r>
              <a:rPr lang="en-US" altLang="zh-CN" sz="3600" dirty="0" smtClean="0">
                <a:ea typeface="宋体" pitchFamily="2" charset="-122"/>
              </a:rPr>
              <a:t>6.7.3</a:t>
            </a:r>
            <a:r>
              <a:rPr lang="zh-CN" altLang="en-US" sz="3600" dirty="0" smtClean="0">
                <a:ea typeface="宋体" pitchFamily="2" charset="-122"/>
              </a:rPr>
              <a:t>直播电商的产业链运营</a:t>
            </a:r>
            <a:r>
              <a:rPr lang="zh-CN" altLang="en-US" sz="3600" dirty="0" smtClean="0">
                <a:ea typeface="宋体" pitchFamily="2" charset="-122"/>
              </a:rPr>
              <a:t>框架</a:t>
            </a:r>
            <a:endParaRPr lang="zh-CN" altLang="en-US" dirty="0" smtClean="0">
              <a:ea typeface="宋体" pitchFamily="2" charset="-122"/>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5577,&quot;width&quot;:8575}"/>
</p:tagLst>
</file>

<file path=ppt/theme/theme1.xml><?xml version="1.0" encoding="utf-8"?>
<a:theme xmlns:a="http://schemas.openxmlformats.org/drawingml/2006/main" name="Worldwide">
  <a:themeElements>
    <a:clrScheme name="Worldwide 4">
      <a:dk1>
        <a:srgbClr val="4D4D4D"/>
      </a:dk1>
      <a:lt1>
        <a:srgbClr val="FFFFFF"/>
      </a:lt1>
      <a:dk2>
        <a:srgbClr val="FFFFFF"/>
      </a:dk2>
      <a:lt2>
        <a:srgbClr val="B2B2B2"/>
      </a:lt2>
      <a:accent1>
        <a:srgbClr val="4B751D"/>
      </a:accent1>
      <a:accent2>
        <a:srgbClr val="99CC00"/>
      </a:accent2>
      <a:accent3>
        <a:srgbClr val="FFFFFF"/>
      </a:accent3>
      <a:accent4>
        <a:srgbClr val="404040"/>
      </a:accent4>
      <a:accent5>
        <a:srgbClr val="B1BDAB"/>
      </a:accent5>
      <a:accent6>
        <a:srgbClr val="8AB900"/>
      </a:accent6>
      <a:hlink>
        <a:srgbClr val="3194CB"/>
      </a:hlink>
      <a:folHlink>
        <a:srgbClr val="B55813"/>
      </a:folHlink>
    </a:clrScheme>
    <a:fontScheme name="Worldw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accent1"/>
          </a:solidFill>
          <a:prstDash val="solid"/>
          <a:round/>
          <a:headEnd type="none" w="med" len="med"/>
          <a:tailEnd type="none" w="med" len="med"/>
        </a:ln>
        <a:effectLst>
          <a:outerShdw dist="89803" dir="2700000" algn="ctr" rotWithShape="0">
            <a:schemeClr val="bg2"/>
          </a:outerShdw>
        </a:effectLst>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w="9525" cap="flat" cmpd="sng" algn="ctr">
          <a:solidFill>
            <a:schemeClr val="accent1"/>
          </a:solidFill>
          <a:prstDash val="solid"/>
          <a:round/>
          <a:headEnd type="none" w="med" len="med"/>
          <a:tailEnd type="none" w="med" len="med"/>
        </a:ln>
        <a:effectLst>
          <a:outerShdw dist="89803" dir="2700000" algn="ctr" rotWithShape="0">
            <a:schemeClr val="bg2"/>
          </a:outerShdw>
        </a:effectLst>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Worldwide 1">
        <a:dk1>
          <a:srgbClr val="4D4D4D"/>
        </a:dk1>
        <a:lt1>
          <a:srgbClr val="FFFFFF"/>
        </a:lt1>
        <a:dk2>
          <a:srgbClr val="FFFFFF"/>
        </a:dk2>
        <a:lt2>
          <a:srgbClr val="B2B2B2"/>
        </a:lt2>
        <a:accent1>
          <a:srgbClr val="058089"/>
        </a:accent1>
        <a:accent2>
          <a:srgbClr val="99CC00"/>
        </a:accent2>
        <a:accent3>
          <a:srgbClr val="FFFFFF"/>
        </a:accent3>
        <a:accent4>
          <a:srgbClr val="404040"/>
        </a:accent4>
        <a:accent5>
          <a:srgbClr val="AAC0C4"/>
        </a:accent5>
        <a:accent6>
          <a:srgbClr val="8AB900"/>
        </a:accent6>
        <a:hlink>
          <a:srgbClr val="3194CB"/>
        </a:hlink>
        <a:folHlink>
          <a:srgbClr val="B55813"/>
        </a:folHlink>
      </a:clrScheme>
      <a:clrMap bg1="lt1" tx1="dk1" bg2="lt2" tx2="dk2" accent1="accent1" accent2="accent2" accent3="accent3" accent4="accent4" accent5="accent5" accent6="accent6" hlink="hlink" folHlink="folHlink"/>
    </a:extraClrScheme>
    <a:extraClrScheme>
      <a:clrScheme name="Worldwide 2">
        <a:dk1>
          <a:srgbClr val="333333"/>
        </a:dk1>
        <a:lt1>
          <a:srgbClr val="FFFFFF"/>
        </a:lt1>
        <a:dk2>
          <a:srgbClr val="FFFFFF"/>
        </a:dk2>
        <a:lt2>
          <a:srgbClr val="B2B2B2"/>
        </a:lt2>
        <a:accent1>
          <a:srgbClr val="202AAE"/>
        </a:accent1>
        <a:accent2>
          <a:srgbClr val="CC5D36"/>
        </a:accent2>
        <a:accent3>
          <a:srgbClr val="FFFFFF"/>
        </a:accent3>
        <a:accent4>
          <a:srgbClr val="2A2A2A"/>
        </a:accent4>
        <a:accent5>
          <a:srgbClr val="ABACD3"/>
        </a:accent5>
        <a:accent6>
          <a:srgbClr val="B95330"/>
        </a:accent6>
        <a:hlink>
          <a:srgbClr val="1F7CD1"/>
        </a:hlink>
        <a:folHlink>
          <a:srgbClr val="6544CE"/>
        </a:folHlink>
      </a:clrScheme>
      <a:clrMap bg1="lt1" tx1="dk1" bg2="lt2" tx2="dk2" accent1="accent1" accent2="accent2" accent3="accent3" accent4="accent4" accent5="accent5" accent6="accent6" hlink="hlink" folHlink="folHlink"/>
    </a:extraClrScheme>
    <a:extraClrScheme>
      <a:clrScheme name="Worldwide 3">
        <a:dk1>
          <a:srgbClr val="333333"/>
        </a:dk1>
        <a:lt1>
          <a:srgbClr val="FFFFFF"/>
        </a:lt1>
        <a:dk2>
          <a:srgbClr val="FFFFFF"/>
        </a:dk2>
        <a:lt2>
          <a:srgbClr val="B2B2B2"/>
        </a:lt2>
        <a:accent1>
          <a:srgbClr val="2C8EC4"/>
        </a:accent1>
        <a:accent2>
          <a:srgbClr val="CFBE6B"/>
        </a:accent2>
        <a:accent3>
          <a:srgbClr val="FFFFFF"/>
        </a:accent3>
        <a:accent4>
          <a:srgbClr val="2A2A2A"/>
        </a:accent4>
        <a:accent5>
          <a:srgbClr val="ACC6DE"/>
        </a:accent5>
        <a:accent6>
          <a:srgbClr val="BBAC60"/>
        </a:accent6>
        <a:hlink>
          <a:srgbClr val="D98445"/>
        </a:hlink>
        <a:folHlink>
          <a:srgbClr val="8A712A"/>
        </a:folHlink>
      </a:clrScheme>
      <a:clrMap bg1="lt1" tx1="dk1" bg2="lt2" tx2="dk2" accent1="accent1" accent2="accent2" accent3="accent3" accent4="accent4" accent5="accent5" accent6="accent6" hlink="hlink" folHlink="folHlink"/>
    </a:extraClrScheme>
    <a:extraClrScheme>
      <a:clrScheme name="Worldwide 4">
        <a:dk1>
          <a:srgbClr val="4D4D4D"/>
        </a:dk1>
        <a:lt1>
          <a:srgbClr val="FFFFFF"/>
        </a:lt1>
        <a:dk2>
          <a:srgbClr val="FFFFFF"/>
        </a:dk2>
        <a:lt2>
          <a:srgbClr val="B2B2B2"/>
        </a:lt2>
        <a:accent1>
          <a:srgbClr val="4B751D"/>
        </a:accent1>
        <a:accent2>
          <a:srgbClr val="99CC00"/>
        </a:accent2>
        <a:accent3>
          <a:srgbClr val="FFFFFF"/>
        </a:accent3>
        <a:accent4>
          <a:srgbClr val="404040"/>
        </a:accent4>
        <a:accent5>
          <a:srgbClr val="B1BDAB"/>
        </a:accent5>
        <a:accent6>
          <a:srgbClr val="8AB900"/>
        </a:accent6>
        <a:hlink>
          <a:srgbClr val="3194CB"/>
        </a:hlink>
        <a:folHlink>
          <a:srgbClr val="B5581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Worldwide">
  <a:themeElements>
    <a:clrScheme name="Worldwide 4">
      <a:dk1>
        <a:srgbClr val="4D4D4D"/>
      </a:dk1>
      <a:lt1>
        <a:srgbClr val="FFFFFF"/>
      </a:lt1>
      <a:dk2>
        <a:srgbClr val="FFFFFF"/>
      </a:dk2>
      <a:lt2>
        <a:srgbClr val="B2B2B2"/>
      </a:lt2>
      <a:accent1>
        <a:srgbClr val="4B751D"/>
      </a:accent1>
      <a:accent2>
        <a:srgbClr val="99CC00"/>
      </a:accent2>
      <a:accent3>
        <a:srgbClr val="FFFFFF"/>
      </a:accent3>
      <a:accent4>
        <a:srgbClr val="404040"/>
      </a:accent4>
      <a:accent5>
        <a:srgbClr val="B1BDAB"/>
      </a:accent5>
      <a:accent6>
        <a:srgbClr val="8AB900"/>
      </a:accent6>
      <a:hlink>
        <a:srgbClr val="3194CB"/>
      </a:hlink>
      <a:folHlink>
        <a:srgbClr val="B55813"/>
      </a:folHlink>
    </a:clrScheme>
    <a:fontScheme name="Worldw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accent1"/>
          </a:solidFill>
          <a:prstDash val="solid"/>
          <a:round/>
          <a:headEnd type="none" w="med" len="med"/>
          <a:tailEnd type="none" w="med" len="med"/>
        </a:ln>
        <a:effectLst>
          <a:outerShdw dist="89803" dir="2700000" algn="ctr" rotWithShape="0">
            <a:schemeClr val="bg2"/>
          </a:outerShdw>
        </a:effectLst>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w="9525" cap="flat" cmpd="sng" algn="ctr">
          <a:solidFill>
            <a:schemeClr val="accent1"/>
          </a:solidFill>
          <a:prstDash val="solid"/>
          <a:round/>
          <a:headEnd type="none" w="med" len="med"/>
          <a:tailEnd type="none" w="med" len="med"/>
        </a:ln>
        <a:effectLst>
          <a:outerShdw dist="89803" dir="2700000" algn="ctr" rotWithShape="0">
            <a:schemeClr val="bg2"/>
          </a:outerShdw>
        </a:effectLst>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Worldwide 1">
        <a:dk1>
          <a:srgbClr val="4D4D4D"/>
        </a:dk1>
        <a:lt1>
          <a:srgbClr val="FFFFFF"/>
        </a:lt1>
        <a:dk2>
          <a:srgbClr val="FFFFFF"/>
        </a:dk2>
        <a:lt2>
          <a:srgbClr val="B2B2B2"/>
        </a:lt2>
        <a:accent1>
          <a:srgbClr val="058089"/>
        </a:accent1>
        <a:accent2>
          <a:srgbClr val="99CC00"/>
        </a:accent2>
        <a:accent3>
          <a:srgbClr val="FFFFFF"/>
        </a:accent3>
        <a:accent4>
          <a:srgbClr val="404040"/>
        </a:accent4>
        <a:accent5>
          <a:srgbClr val="AAC0C4"/>
        </a:accent5>
        <a:accent6>
          <a:srgbClr val="8AB900"/>
        </a:accent6>
        <a:hlink>
          <a:srgbClr val="3194CB"/>
        </a:hlink>
        <a:folHlink>
          <a:srgbClr val="B55813"/>
        </a:folHlink>
      </a:clrScheme>
      <a:clrMap bg1="lt1" tx1="dk1" bg2="lt2" tx2="dk2" accent1="accent1" accent2="accent2" accent3="accent3" accent4="accent4" accent5="accent5" accent6="accent6" hlink="hlink" folHlink="folHlink"/>
    </a:extraClrScheme>
    <a:extraClrScheme>
      <a:clrScheme name="Worldwide 2">
        <a:dk1>
          <a:srgbClr val="333333"/>
        </a:dk1>
        <a:lt1>
          <a:srgbClr val="FFFFFF"/>
        </a:lt1>
        <a:dk2>
          <a:srgbClr val="FFFFFF"/>
        </a:dk2>
        <a:lt2>
          <a:srgbClr val="B2B2B2"/>
        </a:lt2>
        <a:accent1>
          <a:srgbClr val="202AAE"/>
        </a:accent1>
        <a:accent2>
          <a:srgbClr val="CC5D36"/>
        </a:accent2>
        <a:accent3>
          <a:srgbClr val="FFFFFF"/>
        </a:accent3>
        <a:accent4>
          <a:srgbClr val="2A2A2A"/>
        </a:accent4>
        <a:accent5>
          <a:srgbClr val="ABACD3"/>
        </a:accent5>
        <a:accent6>
          <a:srgbClr val="B95330"/>
        </a:accent6>
        <a:hlink>
          <a:srgbClr val="1F7CD1"/>
        </a:hlink>
        <a:folHlink>
          <a:srgbClr val="6544CE"/>
        </a:folHlink>
      </a:clrScheme>
      <a:clrMap bg1="lt1" tx1="dk1" bg2="lt2" tx2="dk2" accent1="accent1" accent2="accent2" accent3="accent3" accent4="accent4" accent5="accent5" accent6="accent6" hlink="hlink" folHlink="folHlink"/>
    </a:extraClrScheme>
    <a:extraClrScheme>
      <a:clrScheme name="Worldwide 3">
        <a:dk1>
          <a:srgbClr val="333333"/>
        </a:dk1>
        <a:lt1>
          <a:srgbClr val="FFFFFF"/>
        </a:lt1>
        <a:dk2>
          <a:srgbClr val="FFFFFF"/>
        </a:dk2>
        <a:lt2>
          <a:srgbClr val="B2B2B2"/>
        </a:lt2>
        <a:accent1>
          <a:srgbClr val="2C8EC4"/>
        </a:accent1>
        <a:accent2>
          <a:srgbClr val="CFBE6B"/>
        </a:accent2>
        <a:accent3>
          <a:srgbClr val="FFFFFF"/>
        </a:accent3>
        <a:accent4>
          <a:srgbClr val="2A2A2A"/>
        </a:accent4>
        <a:accent5>
          <a:srgbClr val="ACC6DE"/>
        </a:accent5>
        <a:accent6>
          <a:srgbClr val="BBAC60"/>
        </a:accent6>
        <a:hlink>
          <a:srgbClr val="D98445"/>
        </a:hlink>
        <a:folHlink>
          <a:srgbClr val="8A712A"/>
        </a:folHlink>
      </a:clrScheme>
      <a:clrMap bg1="lt1" tx1="dk1" bg2="lt2" tx2="dk2" accent1="accent1" accent2="accent2" accent3="accent3" accent4="accent4" accent5="accent5" accent6="accent6" hlink="hlink" folHlink="folHlink"/>
    </a:extraClrScheme>
    <a:extraClrScheme>
      <a:clrScheme name="Worldwide 4">
        <a:dk1>
          <a:srgbClr val="4D4D4D"/>
        </a:dk1>
        <a:lt1>
          <a:srgbClr val="FFFFFF"/>
        </a:lt1>
        <a:dk2>
          <a:srgbClr val="FFFFFF"/>
        </a:dk2>
        <a:lt2>
          <a:srgbClr val="B2B2B2"/>
        </a:lt2>
        <a:accent1>
          <a:srgbClr val="4B751D"/>
        </a:accent1>
        <a:accent2>
          <a:srgbClr val="99CC00"/>
        </a:accent2>
        <a:accent3>
          <a:srgbClr val="FFFFFF"/>
        </a:accent3>
        <a:accent4>
          <a:srgbClr val="404040"/>
        </a:accent4>
        <a:accent5>
          <a:srgbClr val="B1BDAB"/>
        </a:accent5>
        <a:accent6>
          <a:srgbClr val="8AB900"/>
        </a:accent6>
        <a:hlink>
          <a:srgbClr val="3194CB"/>
        </a:hlink>
        <a:folHlink>
          <a:srgbClr val="B5581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Worldwide">
  <a:themeElements>
    <a:clrScheme name="Worldwide 4">
      <a:dk1>
        <a:srgbClr val="4D4D4D"/>
      </a:dk1>
      <a:lt1>
        <a:srgbClr val="FFFFFF"/>
      </a:lt1>
      <a:dk2>
        <a:srgbClr val="FFFFFF"/>
      </a:dk2>
      <a:lt2>
        <a:srgbClr val="B2B2B2"/>
      </a:lt2>
      <a:accent1>
        <a:srgbClr val="4B751D"/>
      </a:accent1>
      <a:accent2>
        <a:srgbClr val="99CC00"/>
      </a:accent2>
      <a:accent3>
        <a:srgbClr val="FFFFFF"/>
      </a:accent3>
      <a:accent4>
        <a:srgbClr val="404040"/>
      </a:accent4>
      <a:accent5>
        <a:srgbClr val="B1BDAB"/>
      </a:accent5>
      <a:accent6>
        <a:srgbClr val="8AB900"/>
      </a:accent6>
      <a:hlink>
        <a:srgbClr val="3194CB"/>
      </a:hlink>
      <a:folHlink>
        <a:srgbClr val="B55813"/>
      </a:folHlink>
    </a:clrScheme>
    <a:fontScheme name="Worldw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Worldwide 1">
        <a:dk1>
          <a:srgbClr val="4D4D4D"/>
        </a:dk1>
        <a:lt1>
          <a:srgbClr val="FFFFFF"/>
        </a:lt1>
        <a:dk2>
          <a:srgbClr val="FFFFFF"/>
        </a:dk2>
        <a:lt2>
          <a:srgbClr val="B2B2B2"/>
        </a:lt2>
        <a:accent1>
          <a:srgbClr val="058089"/>
        </a:accent1>
        <a:accent2>
          <a:srgbClr val="99CC00"/>
        </a:accent2>
        <a:accent3>
          <a:srgbClr val="FFFFFF"/>
        </a:accent3>
        <a:accent4>
          <a:srgbClr val="404040"/>
        </a:accent4>
        <a:accent5>
          <a:srgbClr val="AAC0C4"/>
        </a:accent5>
        <a:accent6>
          <a:srgbClr val="8AB900"/>
        </a:accent6>
        <a:hlink>
          <a:srgbClr val="3194CB"/>
        </a:hlink>
        <a:folHlink>
          <a:srgbClr val="B55813"/>
        </a:folHlink>
      </a:clrScheme>
      <a:clrMap bg1="lt1" tx1="dk1" bg2="lt2" tx2="dk2" accent1="accent1" accent2="accent2" accent3="accent3" accent4="accent4" accent5="accent5" accent6="accent6" hlink="hlink" folHlink="folHlink"/>
    </a:extraClrScheme>
    <a:extraClrScheme>
      <a:clrScheme name="Worldwide 2">
        <a:dk1>
          <a:srgbClr val="333333"/>
        </a:dk1>
        <a:lt1>
          <a:srgbClr val="FFFFFF"/>
        </a:lt1>
        <a:dk2>
          <a:srgbClr val="FFFFFF"/>
        </a:dk2>
        <a:lt2>
          <a:srgbClr val="B2B2B2"/>
        </a:lt2>
        <a:accent1>
          <a:srgbClr val="202AAE"/>
        </a:accent1>
        <a:accent2>
          <a:srgbClr val="CC5D36"/>
        </a:accent2>
        <a:accent3>
          <a:srgbClr val="FFFFFF"/>
        </a:accent3>
        <a:accent4>
          <a:srgbClr val="2A2A2A"/>
        </a:accent4>
        <a:accent5>
          <a:srgbClr val="ABACD3"/>
        </a:accent5>
        <a:accent6>
          <a:srgbClr val="B95330"/>
        </a:accent6>
        <a:hlink>
          <a:srgbClr val="1F7CD1"/>
        </a:hlink>
        <a:folHlink>
          <a:srgbClr val="6544CE"/>
        </a:folHlink>
      </a:clrScheme>
      <a:clrMap bg1="lt1" tx1="dk1" bg2="lt2" tx2="dk2" accent1="accent1" accent2="accent2" accent3="accent3" accent4="accent4" accent5="accent5" accent6="accent6" hlink="hlink" folHlink="folHlink"/>
    </a:extraClrScheme>
    <a:extraClrScheme>
      <a:clrScheme name="Worldwide 3">
        <a:dk1>
          <a:srgbClr val="333333"/>
        </a:dk1>
        <a:lt1>
          <a:srgbClr val="FFFFFF"/>
        </a:lt1>
        <a:dk2>
          <a:srgbClr val="FFFFFF"/>
        </a:dk2>
        <a:lt2>
          <a:srgbClr val="B2B2B2"/>
        </a:lt2>
        <a:accent1>
          <a:srgbClr val="2C8EC4"/>
        </a:accent1>
        <a:accent2>
          <a:srgbClr val="CFBE6B"/>
        </a:accent2>
        <a:accent3>
          <a:srgbClr val="FFFFFF"/>
        </a:accent3>
        <a:accent4>
          <a:srgbClr val="2A2A2A"/>
        </a:accent4>
        <a:accent5>
          <a:srgbClr val="ACC6DE"/>
        </a:accent5>
        <a:accent6>
          <a:srgbClr val="BBAC60"/>
        </a:accent6>
        <a:hlink>
          <a:srgbClr val="D98445"/>
        </a:hlink>
        <a:folHlink>
          <a:srgbClr val="8A712A"/>
        </a:folHlink>
      </a:clrScheme>
      <a:clrMap bg1="lt1" tx1="dk1" bg2="lt2" tx2="dk2" accent1="accent1" accent2="accent2" accent3="accent3" accent4="accent4" accent5="accent5" accent6="accent6" hlink="hlink" folHlink="folHlink"/>
    </a:extraClrScheme>
    <a:extraClrScheme>
      <a:clrScheme name="Worldwide 4">
        <a:dk1>
          <a:srgbClr val="4D4D4D"/>
        </a:dk1>
        <a:lt1>
          <a:srgbClr val="FFFFFF"/>
        </a:lt1>
        <a:dk2>
          <a:srgbClr val="FFFFFF"/>
        </a:dk2>
        <a:lt2>
          <a:srgbClr val="B2B2B2"/>
        </a:lt2>
        <a:accent1>
          <a:srgbClr val="4B751D"/>
        </a:accent1>
        <a:accent2>
          <a:srgbClr val="99CC00"/>
        </a:accent2>
        <a:accent3>
          <a:srgbClr val="FFFFFF"/>
        </a:accent3>
        <a:accent4>
          <a:srgbClr val="404040"/>
        </a:accent4>
        <a:accent5>
          <a:srgbClr val="B1BDAB"/>
        </a:accent5>
        <a:accent6>
          <a:srgbClr val="8AB900"/>
        </a:accent6>
        <a:hlink>
          <a:srgbClr val="3194CB"/>
        </a:hlink>
        <a:folHlink>
          <a:srgbClr val="B5581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Worldwide">
  <a:themeElements>
    <a:clrScheme name="Worldwide 4">
      <a:dk1>
        <a:srgbClr val="4D4D4D"/>
      </a:dk1>
      <a:lt1>
        <a:srgbClr val="FFFFFF"/>
      </a:lt1>
      <a:dk2>
        <a:srgbClr val="FFFFFF"/>
      </a:dk2>
      <a:lt2>
        <a:srgbClr val="B2B2B2"/>
      </a:lt2>
      <a:accent1>
        <a:srgbClr val="4B751D"/>
      </a:accent1>
      <a:accent2>
        <a:srgbClr val="99CC00"/>
      </a:accent2>
      <a:accent3>
        <a:srgbClr val="FFFFFF"/>
      </a:accent3>
      <a:accent4>
        <a:srgbClr val="404040"/>
      </a:accent4>
      <a:accent5>
        <a:srgbClr val="B1BDAB"/>
      </a:accent5>
      <a:accent6>
        <a:srgbClr val="8AB900"/>
      </a:accent6>
      <a:hlink>
        <a:srgbClr val="3194CB"/>
      </a:hlink>
      <a:folHlink>
        <a:srgbClr val="B55813"/>
      </a:folHlink>
    </a:clrScheme>
    <a:fontScheme name="Worldw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Worldwide 1">
        <a:dk1>
          <a:srgbClr val="4D4D4D"/>
        </a:dk1>
        <a:lt1>
          <a:srgbClr val="FFFFFF"/>
        </a:lt1>
        <a:dk2>
          <a:srgbClr val="FFFFFF"/>
        </a:dk2>
        <a:lt2>
          <a:srgbClr val="B2B2B2"/>
        </a:lt2>
        <a:accent1>
          <a:srgbClr val="058089"/>
        </a:accent1>
        <a:accent2>
          <a:srgbClr val="99CC00"/>
        </a:accent2>
        <a:accent3>
          <a:srgbClr val="FFFFFF"/>
        </a:accent3>
        <a:accent4>
          <a:srgbClr val="404040"/>
        </a:accent4>
        <a:accent5>
          <a:srgbClr val="AAC0C4"/>
        </a:accent5>
        <a:accent6>
          <a:srgbClr val="8AB900"/>
        </a:accent6>
        <a:hlink>
          <a:srgbClr val="3194CB"/>
        </a:hlink>
        <a:folHlink>
          <a:srgbClr val="B55813"/>
        </a:folHlink>
      </a:clrScheme>
      <a:clrMap bg1="lt1" tx1="dk1" bg2="lt2" tx2="dk2" accent1="accent1" accent2="accent2" accent3="accent3" accent4="accent4" accent5="accent5" accent6="accent6" hlink="hlink" folHlink="folHlink"/>
    </a:extraClrScheme>
    <a:extraClrScheme>
      <a:clrScheme name="Worldwide 2">
        <a:dk1>
          <a:srgbClr val="333333"/>
        </a:dk1>
        <a:lt1>
          <a:srgbClr val="FFFFFF"/>
        </a:lt1>
        <a:dk2>
          <a:srgbClr val="FFFFFF"/>
        </a:dk2>
        <a:lt2>
          <a:srgbClr val="B2B2B2"/>
        </a:lt2>
        <a:accent1>
          <a:srgbClr val="202AAE"/>
        </a:accent1>
        <a:accent2>
          <a:srgbClr val="CC5D36"/>
        </a:accent2>
        <a:accent3>
          <a:srgbClr val="FFFFFF"/>
        </a:accent3>
        <a:accent4>
          <a:srgbClr val="2A2A2A"/>
        </a:accent4>
        <a:accent5>
          <a:srgbClr val="ABACD3"/>
        </a:accent5>
        <a:accent6>
          <a:srgbClr val="B95330"/>
        </a:accent6>
        <a:hlink>
          <a:srgbClr val="1F7CD1"/>
        </a:hlink>
        <a:folHlink>
          <a:srgbClr val="6544CE"/>
        </a:folHlink>
      </a:clrScheme>
      <a:clrMap bg1="lt1" tx1="dk1" bg2="lt2" tx2="dk2" accent1="accent1" accent2="accent2" accent3="accent3" accent4="accent4" accent5="accent5" accent6="accent6" hlink="hlink" folHlink="folHlink"/>
    </a:extraClrScheme>
    <a:extraClrScheme>
      <a:clrScheme name="Worldwide 3">
        <a:dk1>
          <a:srgbClr val="333333"/>
        </a:dk1>
        <a:lt1>
          <a:srgbClr val="FFFFFF"/>
        </a:lt1>
        <a:dk2>
          <a:srgbClr val="FFFFFF"/>
        </a:dk2>
        <a:lt2>
          <a:srgbClr val="B2B2B2"/>
        </a:lt2>
        <a:accent1>
          <a:srgbClr val="2C8EC4"/>
        </a:accent1>
        <a:accent2>
          <a:srgbClr val="CFBE6B"/>
        </a:accent2>
        <a:accent3>
          <a:srgbClr val="FFFFFF"/>
        </a:accent3>
        <a:accent4>
          <a:srgbClr val="2A2A2A"/>
        </a:accent4>
        <a:accent5>
          <a:srgbClr val="ACC6DE"/>
        </a:accent5>
        <a:accent6>
          <a:srgbClr val="BBAC60"/>
        </a:accent6>
        <a:hlink>
          <a:srgbClr val="D98445"/>
        </a:hlink>
        <a:folHlink>
          <a:srgbClr val="8A712A"/>
        </a:folHlink>
      </a:clrScheme>
      <a:clrMap bg1="lt1" tx1="dk1" bg2="lt2" tx2="dk2" accent1="accent1" accent2="accent2" accent3="accent3" accent4="accent4" accent5="accent5" accent6="accent6" hlink="hlink" folHlink="folHlink"/>
    </a:extraClrScheme>
    <a:extraClrScheme>
      <a:clrScheme name="Worldwide 4">
        <a:dk1>
          <a:srgbClr val="4D4D4D"/>
        </a:dk1>
        <a:lt1>
          <a:srgbClr val="FFFFFF"/>
        </a:lt1>
        <a:dk2>
          <a:srgbClr val="FFFFFF"/>
        </a:dk2>
        <a:lt2>
          <a:srgbClr val="B2B2B2"/>
        </a:lt2>
        <a:accent1>
          <a:srgbClr val="4B751D"/>
        </a:accent1>
        <a:accent2>
          <a:srgbClr val="99CC00"/>
        </a:accent2>
        <a:accent3>
          <a:srgbClr val="FFFFFF"/>
        </a:accent3>
        <a:accent4>
          <a:srgbClr val="404040"/>
        </a:accent4>
        <a:accent5>
          <a:srgbClr val="B1BDAB"/>
        </a:accent5>
        <a:accent6>
          <a:srgbClr val="8AB900"/>
        </a:accent6>
        <a:hlink>
          <a:srgbClr val="3194CB"/>
        </a:hlink>
        <a:folHlink>
          <a:srgbClr val="B55813"/>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Worldwide">
  <a:themeElements>
    <a:clrScheme name="Worldwide 4">
      <a:dk1>
        <a:srgbClr val="4D4D4D"/>
      </a:dk1>
      <a:lt1>
        <a:srgbClr val="FFFFFF"/>
      </a:lt1>
      <a:dk2>
        <a:srgbClr val="FFFFFF"/>
      </a:dk2>
      <a:lt2>
        <a:srgbClr val="B2B2B2"/>
      </a:lt2>
      <a:accent1>
        <a:srgbClr val="4B751D"/>
      </a:accent1>
      <a:accent2>
        <a:srgbClr val="99CC00"/>
      </a:accent2>
      <a:accent3>
        <a:srgbClr val="FFFFFF"/>
      </a:accent3>
      <a:accent4>
        <a:srgbClr val="404040"/>
      </a:accent4>
      <a:accent5>
        <a:srgbClr val="B1BDAB"/>
      </a:accent5>
      <a:accent6>
        <a:srgbClr val="8AB900"/>
      </a:accent6>
      <a:hlink>
        <a:srgbClr val="3194CB"/>
      </a:hlink>
      <a:folHlink>
        <a:srgbClr val="B55813"/>
      </a:folHlink>
    </a:clrScheme>
    <a:fontScheme name="Worldw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Worldwide 1">
        <a:dk1>
          <a:srgbClr val="4D4D4D"/>
        </a:dk1>
        <a:lt1>
          <a:srgbClr val="FFFFFF"/>
        </a:lt1>
        <a:dk2>
          <a:srgbClr val="FFFFFF"/>
        </a:dk2>
        <a:lt2>
          <a:srgbClr val="B2B2B2"/>
        </a:lt2>
        <a:accent1>
          <a:srgbClr val="058089"/>
        </a:accent1>
        <a:accent2>
          <a:srgbClr val="99CC00"/>
        </a:accent2>
        <a:accent3>
          <a:srgbClr val="FFFFFF"/>
        </a:accent3>
        <a:accent4>
          <a:srgbClr val="404040"/>
        </a:accent4>
        <a:accent5>
          <a:srgbClr val="AAC0C4"/>
        </a:accent5>
        <a:accent6>
          <a:srgbClr val="8AB900"/>
        </a:accent6>
        <a:hlink>
          <a:srgbClr val="3194CB"/>
        </a:hlink>
        <a:folHlink>
          <a:srgbClr val="B55813"/>
        </a:folHlink>
      </a:clrScheme>
      <a:clrMap bg1="lt1" tx1="dk1" bg2="lt2" tx2="dk2" accent1="accent1" accent2="accent2" accent3="accent3" accent4="accent4" accent5="accent5" accent6="accent6" hlink="hlink" folHlink="folHlink"/>
    </a:extraClrScheme>
    <a:extraClrScheme>
      <a:clrScheme name="Worldwide 2">
        <a:dk1>
          <a:srgbClr val="333333"/>
        </a:dk1>
        <a:lt1>
          <a:srgbClr val="FFFFFF"/>
        </a:lt1>
        <a:dk2>
          <a:srgbClr val="FFFFFF"/>
        </a:dk2>
        <a:lt2>
          <a:srgbClr val="B2B2B2"/>
        </a:lt2>
        <a:accent1>
          <a:srgbClr val="202AAE"/>
        </a:accent1>
        <a:accent2>
          <a:srgbClr val="CC5D36"/>
        </a:accent2>
        <a:accent3>
          <a:srgbClr val="FFFFFF"/>
        </a:accent3>
        <a:accent4>
          <a:srgbClr val="2A2A2A"/>
        </a:accent4>
        <a:accent5>
          <a:srgbClr val="ABACD3"/>
        </a:accent5>
        <a:accent6>
          <a:srgbClr val="B95330"/>
        </a:accent6>
        <a:hlink>
          <a:srgbClr val="1F7CD1"/>
        </a:hlink>
        <a:folHlink>
          <a:srgbClr val="6544CE"/>
        </a:folHlink>
      </a:clrScheme>
      <a:clrMap bg1="lt1" tx1="dk1" bg2="lt2" tx2="dk2" accent1="accent1" accent2="accent2" accent3="accent3" accent4="accent4" accent5="accent5" accent6="accent6" hlink="hlink" folHlink="folHlink"/>
    </a:extraClrScheme>
    <a:extraClrScheme>
      <a:clrScheme name="Worldwide 3">
        <a:dk1>
          <a:srgbClr val="333333"/>
        </a:dk1>
        <a:lt1>
          <a:srgbClr val="FFFFFF"/>
        </a:lt1>
        <a:dk2>
          <a:srgbClr val="FFFFFF"/>
        </a:dk2>
        <a:lt2>
          <a:srgbClr val="B2B2B2"/>
        </a:lt2>
        <a:accent1>
          <a:srgbClr val="2C8EC4"/>
        </a:accent1>
        <a:accent2>
          <a:srgbClr val="CFBE6B"/>
        </a:accent2>
        <a:accent3>
          <a:srgbClr val="FFFFFF"/>
        </a:accent3>
        <a:accent4>
          <a:srgbClr val="2A2A2A"/>
        </a:accent4>
        <a:accent5>
          <a:srgbClr val="ACC6DE"/>
        </a:accent5>
        <a:accent6>
          <a:srgbClr val="BBAC60"/>
        </a:accent6>
        <a:hlink>
          <a:srgbClr val="D98445"/>
        </a:hlink>
        <a:folHlink>
          <a:srgbClr val="8A712A"/>
        </a:folHlink>
      </a:clrScheme>
      <a:clrMap bg1="lt1" tx1="dk1" bg2="lt2" tx2="dk2" accent1="accent1" accent2="accent2" accent3="accent3" accent4="accent4" accent5="accent5" accent6="accent6" hlink="hlink" folHlink="folHlink"/>
    </a:extraClrScheme>
    <a:extraClrScheme>
      <a:clrScheme name="Worldwide 4">
        <a:dk1>
          <a:srgbClr val="4D4D4D"/>
        </a:dk1>
        <a:lt1>
          <a:srgbClr val="FFFFFF"/>
        </a:lt1>
        <a:dk2>
          <a:srgbClr val="FFFFFF"/>
        </a:dk2>
        <a:lt2>
          <a:srgbClr val="B2B2B2"/>
        </a:lt2>
        <a:accent1>
          <a:srgbClr val="4B751D"/>
        </a:accent1>
        <a:accent2>
          <a:srgbClr val="99CC00"/>
        </a:accent2>
        <a:accent3>
          <a:srgbClr val="FFFFFF"/>
        </a:accent3>
        <a:accent4>
          <a:srgbClr val="404040"/>
        </a:accent4>
        <a:accent5>
          <a:srgbClr val="B1BDAB"/>
        </a:accent5>
        <a:accent6>
          <a:srgbClr val="8AB900"/>
        </a:accent6>
        <a:hlink>
          <a:srgbClr val="3194CB"/>
        </a:hlink>
        <a:folHlink>
          <a:srgbClr val="B55813"/>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Worldwide">
  <a:themeElements>
    <a:clrScheme name="Worldwide 4">
      <a:dk1>
        <a:srgbClr val="4D4D4D"/>
      </a:dk1>
      <a:lt1>
        <a:srgbClr val="FFFFFF"/>
      </a:lt1>
      <a:dk2>
        <a:srgbClr val="FFFFFF"/>
      </a:dk2>
      <a:lt2>
        <a:srgbClr val="B2B2B2"/>
      </a:lt2>
      <a:accent1>
        <a:srgbClr val="4B751D"/>
      </a:accent1>
      <a:accent2>
        <a:srgbClr val="99CC00"/>
      </a:accent2>
      <a:accent3>
        <a:srgbClr val="FFFFFF"/>
      </a:accent3>
      <a:accent4>
        <a:srgbClr val="404040"/>
      </a:accent4>
      <a:accent5>
        <a:srgbClr val="B1BDAB"/>
      </a:accent5>
      <a:accent6>
        <a:srgbClr val="8AB900"/>
      </a:accent6>
      <a:hlink>
        <a:srgbClr val="3194CB"/>
      </a:hlink>
      <a:folHlink>
        <a:srgbClr val="B55813"/>
      </a:folHlink>
    </a:clrScheme>
    <a:fontScheme name="Worldw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Worldwide 1">
        <a:dk1>
          <a:srgbClr val="4D4D4D"/>
        </a:dk1>
        <a:lt1>
          <a:srgbClr val="FFFFFF"/>
        </a:lt1>
        <a:dk2>
          <a:srgbClr val="FFFFFF"/>
        </a:dk2>
        <a:lt2>
          <a:srgbClr val="B2B2B2"/>
        </a:lt2>
        <a:accent1>
          <a:srgbClr val="058089"/>
        </a:accent1>
        <a:accent2>
          <a:srgbClr val="99CC00"/>
        </a:accent2>
        <a:accent3>
          <a:srgbClr val="FFFFFF"/>
        </a:accent3>
        <a:accent4>
          <a:srgbClr val="404040"/>
        </a:accent4>
        <a:accent5>
          <a:srgbClr val="AAC0C4"/>
        </a:accent5>
        <a:accent6>
          <a:srgbClr val="8AB900"/>
        </a:accent6>
        <a:hlink>
          <a:srgbClr val="3194CB"/>
        </a:hlink>
        <a:folHlink>
          <a:srgbClr val="B55813"/>
        </a:folHlink>
      </a:clrScheme>
      <a:clrMap bg1="lt1" tx1="dk1" bg2="lt2" tx2="dk2" accent1="accent1" accent2="accent2" accent3="accent3" accent4="accent4" accent5="accent5" accent6="accent6" hlink="hlink" folHlink="folHlink"/>
    </a:extraClrScheme>
    <a:extraClrScheme>
      <a:clrScheme name="Worldwide 2">
        <a:dk1>
          <a:srgbClr val="333333"/>
        </a:dk1>
        <a:lt1>
          <a:srgbClr val="FFFFFF"/>
        </a:lt1>
        <a:dk2>
          <a:srgbClr val="FFFFFF"/>
        </a:dk2>
        <a:lt2>
          <a:srgbClr val="B2B2B2"/>
        </a:lt2>
        <a:accent1>
          <a:srgbClr val="202AAE"/>
        </a:accent1>
        <a:accent2>
          <a:srgbClr val="CC5D36"/>
        </a:accent2>
        <a:accent3>
          <a:srgbClr val="FFFFFF"/>
        </a:accent3>
        <a:accent4>
          <a:srgbClr val="2A2A2A"/>
        </a:accent4>
        <a:accent5>
          <a:srgbClr val="ABACD3"/>
        </a:accent5>
        <a:accent6>
          <a:srgbClr val="B95330"/>
        </a:accent6>
        <a:hlink>
          <a:srgbClr val="1F7CD1"/>
        </a:hlink>
        <a:folHlink>
          <a:srgbClr val="6544CE"/>
        </a:folHlink>
      </a:clrScheme>
      <a:clrMap bg1="lt1" tx1="dk1" bg2="lt2" tx2="dk2" accent1="accent1" accent2="accent2" accent3="accent3" accent4="accent4" accent5="accent5" accent6="accent6" hlink="hlink" folHlink="folHlink"/>
    </a:extraClrScheme>
    <a:extraClrScheme>
      <a:clrScheme name="Worldwide 3">
        <a:dk1>
          <a:srgbClr val="333333"/>
        </a:dk1>
        <a:lt1>
          <a:srgbClr val="FFFFFF"/>
        </a:lt1>
        <a:dk2>
          <a:srgbClr val="FFFFFF"/>
        </a:dk2>
        <a:lt2>
          <a:srgbClr val="B2B2B2"/>
        </a:lt2>
        <a:accent1>
          <a:srgbClr val="2C8EC4"/>
        </a:accent1>
        <a:accent2>
          <a:srgbClr val="CFBE6B"/>
        </a:accent2>
        <a:accent3>
          <a:srgbClr val="FFFFFF"/>
        </a:accent3>
        <a:accent4>
          <a:srgbClr val="2A2A2A"/>
        </a:accent4>
        <a:accent5>
          <a:srgbClr val="ACC6DE"/>
        </a:accent5>
        <a:accent6>
          <a:srgbClr val="BBAC60"/>
        </a:accent6>
        <a:hlink>
          <a:srgbClr val="D98445"/>
        </a:hlink>
        <a:folHlink>
          <a:srgbClr val="8A712A"/>
        </a:folHlink>
      </a:clrScheme>
      <a:clrMap bg1="lt1" tx1="dk1" bg2="lt2" tx2="dk2" accent1="accent1" accent2="accent2" accent3="accent3" accent4="accent4" accent5="accent5" accent6="accent6" hlink="hlink" folHlink="folHlink"/>
    </a:extraClrScheme>
    <a:extraClrScheme>
      <a:clrScheme name="Worldwide 4">
        <a:dk1>
          <a:srgbClr val="4D4D4D"/>
        </a:dk1>
        <a:lt1>
          <a:srgbClr val="FFFFFF"/>
        </a:lt1>
        <a:dk2>
          <a:srgbClr val="FFFFFF"/>
        </a:dk2>
        <a:lt2>
          <a:srgbClr val="B2B2B2"/>
        </a:lt2>
        <a:accent1>
          <a:srgbClr val="4B751D"/>
        </a:accent1>
        <a:accent2>
          <a:srgbClr val="99CC00"/>
        </a:accent2>
        <a:accent3>
          <a:srgbClr val="FFFFFF"/>
        </a:accent3>
        <a:accent4>
          <a:srgbClr val="404040"/>
        </a:accent4>
        <a:accent5>
          <a:srgbClr val="B1BDAB"/>
        </a:accent5>
        <a:accent6>
          <a:srgbClr val="8AB900"/>
        </a:accent6>
        <a:hlink>
          <a:srgbClr val="3194CB"/>
        </a:hlink>
        <a:folHlink>
          <a:srgbClr val="B55813"/>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Worldwide">
  <a:themeElements>
    <a:clrScheme name="Worldwide 4">
      <a:dk1>
        <a:srgbClr val="4D4D4D"/>
      </a:dk1>
      <a:lt1>
        <a:srgbClr val="FFFFFF"/>
      </a:lt1>
      <a:dk2>
        <a:srgbClr val="FFFFFF"/>
      </a:dk2>
      <a:lt2>
        <a:srgbClr val="B2B2B2"/>
      </a:lt2>
      <a:accent1>
        <a:srgbClr val="4B751D"/>
      </a:accent1>
      <a:accent2>
        <a:srgbClr val="99CC00"/>
      </a:accent2>
      <a:accent3>
        <a:srgbClr val="FFFFFF"/>
      </a:accent3>
      <a:accent4>
        <a:srgbClr val="404040"/>
      </a:accent4>
      <a:accent5>
        <a:srgbClr val="B1BDAB"/>
      </a:accent5>
      <a:accent6>
        <a:srgbClr val="8AB900"/>
      </a:accent6>
      <a:hlink>
        <a:srgbClr val="3194CB"/>
      </a:hlink>
      <a:folHlink>
        <a:srgbClr val="B55813"/>
      </a:folHlink>
    </a:clrScheme>
    <a:fontScheme name="Worldw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Worldwide 1">
        <a:dk1>
          <a:srgbClr val="4D4D4D"/>
        </a:dk1>
        <a:lt1>
          <a:srgbClr val="FFFFFF"/>
        </a:lt1>
        <a:dk2>
          <a:srgbClr val="FFFFFF"/>
        </a:dk2>
        <a:lt2>
          <a:srgbClr val="B2B2B2"/>
        </a:lt2>
        <a:accent1>
          <a:srgbClr val="058089"/>
        </a:accent1>
        <a:accent2>
          <a:srgbClr val="99CC00"/>
        </a:accent2>
        <a:accent3>
          <a:srgbClr val="FFFFFF"/>
        </a:accent3>
        <a:accent4>
          <a:srgbClr val="404040"/>
        </a:accent4>
        <a:accent5>
          <a:srgbClr val="AAC0C4"/>
        </a:accent5>
        <a:accent6>
          <a:srgbClr val="8AB900"/>
        </a:accent6>
        <a:hlink>
          <a:srgbClr val="3194CB"/>
        </a:hlink>
        <a:folHlink>
          <a:srgbClr val="B55813"/>
        </a:folHlink>
      </a:clrScheme>
      <a:clrMap bg1="lt1" tx1="dk1" bg2="lt2" tx2="dk2" accent1="accent1" accent2="accent2" accent3="accent3" accent4="accent4" accent5="accent5" accent6="accent6" hlink="hlink" folHlink="folHlink"/>
    </a:extraClrScheme>
    <a:extraClrScheme>
      <a:clrScheme name="Worldwide 2">
        <a:dk1>
          <a:srgbClr val="333333"/>
        </a:dk1>
        <a:lt1>
          <a:srgbClr val="FFFFFF"/>
        </a:lt1>
        <a:dk2>
          <a:srgbClr val="FFFFFF"/>
        </a:dk2>
        <a:lt2>
          <a:srgbClr val="B2B2B2"/>
        </a:lt2>
        <a:accent1>
          <a:srgbClr val="202AAE"/>
        </a:accent1>
        <a:accent2>
          <a:srgbClr val="CC5D36"/>
        </a:accent2>
        <a:accent3>
          <a:srgbClr val="FFFFFF"/>
        </a:accent3>
        <a:accent4>
          <a:srgbClr val="2A2A2A"/>
        </a:accent4>
        <a:accent5>
          <a:srgbClr val="ABACD3"/>
        </a:accent5>
        <a:accent6>
          <a:srgbClr val="B95330"/>
        </a:accent6>
        <a:hlink>
          <a:srgbClr val="1F7CD1"/>
        </a:hlink>
        <a:folHlink>
          <a:srgbClr val="6544CE"/>
        </a:folHlink>
      </a:clrScheme>
      <a:clrMap bg1="lt1" tx1="dk1" bg2="lt2" tx2="dk2" accent1="accent1" accent2="accent2" accent3="accent3" accent4="accent4" accent5="accent5" accent6="accent6" hlink="hlink" folHlink="folHlink"/>
    </a:extraClrScheme>
    <a:extraClrScheme>
      <a:clrScheme name="Worldwide 3">
        <a:dk1>
          <a:srgbClr val="333333"/>
        </a:dk1>
        <a:lt1>
          <a:srgbClr val="FFFFFF"/>
        </a:lt1>
        <a:dk2>
          <a:srgbClr val="FFFFFF"/>
        </a:dk2>
        <a:lt2>
          <a:srgbClr val="B2B2B2"/>
        </a:lt2>
        <a:accent1>
          <a:srgbClr val="2C8EC4"/>
        </a:accent1>
        <a:accent2>
          <a:srgbClr val="CFBE6B"/>
        </a:accent2>
        <a:accent3>
          <a:srgbClr val="FFFFFF"/>
        </a:accent3>
        <a:accent4>
          <a:srgbClr val="2A2A2A"/>
        </a:accent4>
        <a:accent5>
          <a:srgbClr val="ACC6DE"/>
        </a:accent5>
        <a:accent6>
          <a:srgbClr val="BBAC60"/>
        </a:accent6>
        <a:hlink>
          <a:srgbClr val="D98445"/>
        </a:hlink>
        <a:folHlink>
          <a:srgbClr val="8A712A"/>
        </a:folHlink>
      </a:clrScheme>
      <a:clrMap bg1="lt1" tx1="dk1" bg2="lt2" tx2="dk2" accent1="accent1" accent2="accent2" accent3="accent3" accent4="accent4" accent5="accent5" accent6="accent6" hlink="hlink" folHlink="folHlink"/>
    </a:extraClrScheme>
    <a:extraClrScheme>
      <a:clrScheme name="Worldwide 4">
        <a:dk1>
          <a:srgbClr val="4D4D4D"/>
        </a:dk1>
        <a:lt1>
          <a:srgbClr val="FFFFFF"/>
        </a:lt1>
        <a:dk2>
          <a:srgbClr val="FFFFFF"/>
        </a:dk2>
        <a:lt2>
          <a:srgbClr val="B2B2B2"/>
        </a:lt2>
        <a:accent1>
          <a:srgbClr val="4B751D"/>
        </a:accent1>
        <a:accent2>
          <a:srgbClr val="99CC00"/>
        </a:accent2>
        <a:accent3>
          <a:srgbClr val="FFFFFF"/>
        </a:accent3>
        <a:accent4>
          <a:srgbClr val="404040"/>
        </a:accent4>
        <a:accent5>
          <a:srgbClr val="B1BDAB"/>
        </a:accent5>
        <a:accent6>
          <a:srgbClr val="8AB900"/>
        </a:accent6>
        <a:hlink>
          <a:srgbClr val="3194CB"/>
        </a:hlink>
        <a:folHlink>
          <a:srgbClr val="B55813"/>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Worldwide">
  <a:themeElements>
    <a:clrScheme name="Worldwide 4">
      <a:dk1>
        <a:srgbClr val="4D4D4D"/>
      </a:dk1>
      <a:lt1>
        <a:srgbClr val="FFFFFF"/>
      </a:lt1>
      <a:dk2>
        <a:srgbClr val="FFFFFF"/>
      </a:dk2>
      <a:lt2>
        <a:srgbClr val="B2B2B2"/>
      </a:lt2>
      <a:accent1>
        <a:srgbClr val="4B751D"/>
      </a:accent1>
      <a:accent2>
        <a:srgbClr val="99CC00"/>
      </a:accent2>
      <a:accent3>
        <a:srgbClr val="FFFFFF"/>
      </a:accent3>
      <a:accent4>
        <a:srgbClr val="404040"/>
      </a:accent4>
      <a:accent5>
        <a:srgbClr val="B1BDAB"/>
      </a:accent5>
      <a:accent6>
        <a:srgbClr val="8AB900"/>
      </a:accent6>
      <a:hlink>
        <a:srgbClr val="3194CB"/>
      </a:hlink>
      <a:folHlink>
        <a:srgbClr val="B55813"/>
      </a:folHlink>
    </a:clrScheme>
    <a:fontScheme name="Worldw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Worldwide 1">
        <a:dk1>
          <a:srgbClr val="4D4D4D"/>
        </a:dk1>
        <a:lt1>
          <a:srgbClr val="FFFFFF"/>
        </a:lt1>
        <a:dk2>
          <a:srgbClr val="FFFFFF"/>
        </a:dk2>
        <a:lt2>
          <a:srgbClr val="B2B2B2"/>
        </a:lt2>
        <a:accent1>
          <a:srgbClr val="058089"/>
        </a:accent1>
        <a:accent2>
          <a:srgbClr val="99CC00"/>
        </a:accent2>
        <a:accent3>
          <a:srgbClr val="FFFFFF"/>
        </a:accent3>
        <a:accent4>
          <a:srgbClr val="404040"/>
        </a:accent4>
        <a:accent5>
          <a:srgbClr val="AAC0C4"/>
        </a:accent5>
        <a:accent6>
          <a:srgbClr val="8AB900"/>
        </a:accent6>
        <a:hlink>
          <a:srgbClr val="3194CB"/>
        </a:hlink>
        <a:folHlink>
          <a:srgbClr val="B55813"/>
        </a:folHlink>
      </a:clrScheme>
      <a:clrMap bg1="lt1" tx1="dk1" bg2="lt2" tx2="dk2" accent1="accent1" accent2="accent2" accent3="accent3" accent4="accent4" accent5="accent5" accent6="accent6" hlink="hlink" folHlink="folHlink"/>
    </a:extraClrScheme>
    <a:extraClrScheme>
      <a:clrScheme name="Worldwide 2">
        <a:dk1>
          <a:srgbClr val="333333"/>
        </a:dk1>
        <a:lt1>
          <a:srgbClr val="FFFFFF"/>
        </a:lt1>
        <a:dk2>
          <a:srgbClr val="FFFFFF"/>
        </a:dk2>
        <a:lt2>
          <a:srgbClr val="B2B2B2"/>
        </a:lt2>
        <a:accent1>
          <a:srgbClr val="202AAE"/>
        </a:accent1>
        <a:accent2>
          <a:srgbClr val="CC5D36"/>
        </a:accent2>
        <a:accent3>
          <a:srgbClr val="FFFFFF"/>
        </a:accent3>
        <a:accent4>
          <a:srgbClr val="2A2A2A"/>
        </a:accent4>
        <a:accent5>
          <a:srgbClr val="ABACD3"/>
        </a:accent5>
        <a:accent6>
          <a:srgbClr val="B95330"/>
        </a:accent6>
        <a:hlink>
          <a:srgbClr val="1F7CD1"/>
        </a:hlink>
        <a:folHlink>
          <a:srgbClr val="6544CE"/>
        </a:folHlink>
      </a:clrScheme>
      <a:clrMap bg1="lt1" tx1="dk1" bg2="lt2" tx2="dk2" accent1="accent1" accent2="accent2" accent3="accent3" accent4="accent4" accent5="accent5" accent6="accent6" hlink="hlink" folHlink="folHlink"/>
    </a:extraClrScheme>
    <a:extraClrScheme>
      <a:clrScheme name="Worldwide 3">
        <a:dk1>
          <a:srgbClr val="333333"/>
        </a:dk1>
        <a:lt1>
          <a:srgbClr val="FFFFFF"/>
        </a:lt1>
        <a:dk2>
          <a:srgbClr val="FFFFFF"/>
        </a:dk2>
        <a:lt2>
          <a:srgbClr val="B2B2B2"/>
        </a:lt2>
        <a:accent1>
          <a:srgbClr val="2C8EC4"/>
        </a:accent1>
        <a:accent2>
          <a:srgbClr val="CFBE6B"/>
        </a:accent2>
        <a:accent3>
          <a:srgbClr val="FFFFFF"/>
        </a:accent3>
        <a:accent4>
          <a:srgbClr val="2A2A2A"/>
        </a:accent4>
        <a:accent5>
          <a:srgbClr val="ACC6DE"/>
        </a:accent5>
        <a:accent6>
          <a:srgbClr val="BBAC60"/>
        </a:accent6>
        <a:hlink>
          <a:srgbClr val="D98445"/>
        </a:hlink>
        <a:folHlink>
          <a:srgbClr val="8A712A"/>
        </a:folHlink>
      </a:clrScheme>
      <a:clrMap bg1="lt1" tx1="dk1" bg2="lt2" tx2="dk2" accent1="accent1" accent2="accent2" accent3="accent3" accent4="accent4" accent5="accent5" accent6="accent6" hlink="hlink" folHlink="folHlink"/>
    </a:extraClrScheme>
    <a:extraClrScheme>
      <a:clrScheme name="Worldwide 4">
        <a:dk1>
          <a:srgbClr val="4D4D4D"/>
        </a:dk1>
        <a:lt1>
          <a:srgbClr val="FFFFFF"/>
        </a:lt1>
        <a:dk2>
          <a:srgbClr val="FFFFFF"/>
        </a:dk2>
        <a:lt2>
          <a:srgbClr val="B2B2B2"/>
        </a:lt2>
        <a:accent1>
          <a:srgbClr val="4B751D"/>
        </a:accent1>
        <a:accent2>
          <a:srgbClr val="99CC00"/>
        </a:accent2>
        <a:accent3>
          <a:srgbClr val="FFFFFF"/>
        </a:accent3>
        <a:accent4>
          <a:srgbClr val="404040"/>
        </a:accent4>
        <a:accent5>
          <a:srgbClr val="B1BDAB"/>
        </a:accent5>
        <a:accent6>
          <a:srgbClr val="8AB900"/>
        </a:accent6>
        <a:hlink>
          <a:srgbClr val="3194CB"/>
        </a:hlink>
        <a:folHlink>
          <a:srgbClr val="B55813"/>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Worldwide">
  <a:themeElements>
    <a:clrScheme name="Worldwide 4">
      <a:dk1>
        <a:srgbClr val="4D4D4D"/>
      </a:dk1>
      <a:lt1>
        <a:srgbClr val="FFFFFF"/>
      </a:lt1>
      <a:dk2>
        <a:srgbClr val="FFFFFF"/>
      </a:dk2>
      <a:lt2>
        <a:srgbClr val="B2B2B2"/>
      </a:lt2>
      <a:accent1>
        <a:srgbClr val="4B751D"/>
      </a:accent1>
      <a:accent2>
        <a:srgbClr val="99CC00"/>
      </a:accent2>
      <a:accent3>
        <a:srgbClr val="FFFFFF"/>
      </a:accent3>
      <a:accent4>
        <a:srgbClr val="404040"/>
      </a:accent4>
      <a:accent5>
        <a:srgbClr val="B1BDAB"/>
      </a:accent5>
      <a:accent6>
        <a:srgbClr val="8AB900"/>
      </a:accent6>
      <a:hlink>
        <a:srgbClr val="3194CB"/>
      </a:hlink>
      <a:folHlink>
        <a:srgbClr val="B55813"/>
      </a:folHlink>
    </a:clrScheme>
    <a:fontScheme name="Worldw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Worldwide 1">
        <a:dk1>
          <a:srgbClr val="4D4D4D"/>
        </a:dk1>
        <a:lt1>
          <a:srgbClr val="FFFFFF"/>
        </a:lt1>
        <a:dk2>
          <a:srgbClr val="FFFFFF"/>
        </a:dk2>
        <a:lt2>
          <a:srgbClr val="B2B2B2"/>
        </a:lt2>
        <a:accent1>
          <a:srgbClr val="058089"/>
        </a:accent1>
        <a:accent2>
          <a:srgbClr val="99CC00"/>
        </a:accent2>
        <a:accent3>
          <a:srgbClr val="FFFFFF"/>
        </a:accent3>
        <a:accent4>
          <a:srgbClr val="404040"/>
        </a:accent4>
        <a:accent5>
          <a:srgbClr val="AAC0C4"/>
        </a:accent5>
        <a:accent6>
          <a:srgbClr val="8AB900"/>
        </a:accent6>
        <a:hlink>
          <a:srgbClr val="3194CB"/>
        </a:hlink>
        <a:folHlink>
          <a:srgbClr val="B55813"/>
        </a:folHlink>
      </a:clrScheme>
      <a:clrMap bg1="lt1" tx1="dk1" bg2="lt2" tx2="dk2" accent1="accent1" accent2="accent2" accent3="accent3" accent4="accent4" accent5="accent5" accent6="accent6" hlink="hlink" folHlink="folHlink"/>
    </a:extraClrScheme>
    <a:extraClrScheme>
      <a:clrScheme name="Worldwide 2">
        <a:dk1>
          <a:srgbClr val="333333"/>
        </a:dk1>
        <a:lt1>
          <a:srgbClr val="FFFFFF"/>
        </a:lt1>
        <a:dk2>
          <a:srgbClr val="FFFFFF"/>
        </a:dk2>
        <a:lt2>
          <a:srgbClr val="B2B2B2"/>
        </a:lt2>
        <a:accent1>
          <a:srgbClr val="202AAE"/>
        </a:accent1>
        <a:accent2>
          <a:srgbClr val="CC5D36"/>
        </a:accent2>
        <a:accent3>
          <a:srgbClr val="FFFFFF"/>
        </a:accent3>
        <a:accent4>
          <a:srgbClr val="2A2A2A"/>
        </a:accent4>
        <a:accent5>
          <a:srgbClr val="ABACD3"/>
        </a:accent5>
        <a:accent6>
          <a:srgbClr val="B95330"/>
        </a:accent6>
        <a:hlink>
          <a:srgbClr val="1F7CD1"/>
        </a:hlink>
        <a:folHlink>
          <a:srgbClr val="6544CE"/>
        </a:folHlink>
      </a:clrScheme>
      <a:clrMap bg1="lt1" tx1="dk1" bg2="lt2" tx2="dk2" accent1="accent1" accent2="accent2" accent3="accent3" accent4="accent4" accent5="accent5" accent6="accent6" hlink="hlink" folHlink="folHlink"/>
    </a:extraClrScheme>
    <a:extraClrScheme>
      <a:clrScheme name="Worldwide 3">
        <a:dk1>
          <a:srgbClr val="333333"/>
        </a:dk1>
        <a:lt1>
          <a:srgbClr val="FFFFFF"/>
        </a:lt1>
        <a:dk2>
          <a:srgbClr val="FFFFFF"/>
        </a:dk2>
        <a:lt2>
          <a:srgbClr val="B2B2B2"/>
        </a:lt2>
        <a:accent1>
          <a:srgbClr val="2C8EC4"/>
        </a:accent1>
        <a:accent2>
          <a:srgbClr val="CFBE6B"/>
        </a:accent2>
        <a:accent3>
          <a:srgbClr val="FFFFFF"/>
        </a:accent3>
        <a:accent4>
          <a:srgbClr val="2A2A2A"/>
        </a:accent4>
        <a:accent5>
          <a:srgbClr val="ACC6DE"/>
        </a:accent5>
        <a:accent6>
          <a:srgbClr val="BBAC60"/>
        </a:accent6>
        <a:hlink>
          <a:srgbClr val="D98445"/>
        </a:hlink>
        <a:folHlink>
          <a:srgbClr val="8A712A"/>
        </a:folHlink>
      </a:clrScheme>
      <a:clrMap bg1="lt1" tx1="dk1" bg2="lt2" tx2="dk2" accent1="accent1" accent2="accent2" accent3="accent3" accent4="accent4" accent5="accent5" accent6="accent6" hlink="hlink" folHlink="folHlink"/>
    </a:extraClrScheme>
    <a:extraClrScheme>
      <a:clrScheme name="Worldwide 4">
        <a:dk1>
          <a:srgbClr val="4D4D4D"/>
        </a:dk1>
        <a:lt1>
          <a:srgbClr val="FFFFFF"/>
        </a:lt1>
        <a:dk2>
          <a:srgbClr val="FFFFFF"/>
        </a:dk2>
        <a:lt2>
          <a:srgbClr val="B2B2B2"/>
        </a:lt2>
        <a:accent1>
          <a:srgbClr val="4B751D"/>
        </a:accent1>
        <a:accent2>
          <a:srgbClr val="99CC00"/>
        </a:accent2>
        <a:accent3>
          <a:srgbClr val="FFFFFF"/>
        </a:accent3>
        <a:accent4>
          <a:srgbClr val="404040"/>
        </a:accent4>
        <a:accent5>
          <a:srgbClr val="B1BDAB"/>
        </a:accent5>
        <a:accent6>
          <a:srgbClr val="8AB900"/>
        </a:accent6>
        <a:hlink>
          <a:srgbClr val="3194CB"/>
        </a:hlink>
        <a:folHlink>
          <a:srgbClr val="B55813"/>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458</TotalTime>
  <Pages>0</Pages>
  <Words>10279</Words>
  <Characters>0</Characters>
  <Application>Microsoft Office PowerPoint</Application>
  <DocSecurity>0</DocSecurity>
  <PresentationFormat>全屏显示(4:3)</PresentationFormat>
  <Lines>0</Lines>
  <Paragraphs>501</Paragraphs>
  <Slides>102</Slides>
  <Notes>0</Notes>
  <HiddenSlides>0</HiddenSlides>
  <MMClips>0</MMClips>
  <ScaleCrop>false</ScaleCrop>
  <HeadingPairs>
    <vt:vector size="6" baseType="variant">
      <vt:variant>
        <vt:lpstr>已用的字体</vt:lpstr>
      </vt:variant>
      <vt:variant>
        <vt:i4>9</vt:i4>
      </vt:variant>
      <vt:variant>
        <vt:lpstr>主题</vt:lpstr>
      </vt:variant>
      <vt:variant>
        <vt:i4>9</vt:i4>
      </vt:variant>
      <vt:variant>
        <vt:lpstr>幻灯片标题</vt:lpstr>
      </vt:variant>
      <vt:variant>
        <vt:i4>102</vt:i4>
      </vt:variant>
    </vt:vector>
  </HeadingPairs>
  <TitlesOfParts>
    <vt:vector size="120" baseType="lpstr">
      <vt:lpstr>Arial</vt:lpstr>
      <vt:lpstr>楷体_GB2312</vt:lpstr>
      <vt:lpstr>Wingdings</vt:lpstr>
      <vt:lpstr>Calibri</vt:lpstr>
      <vt:lpstr>Verdana</vt:lpstr>
      <vt:lpstr>Gulim</vt:lpstr>
      <vt:lpstr>宋体</vt:lpstr>
      <vt:lpstr>Times New Roman</vt:lpstr>
      <vt:lpstr>华文新魏</vt:lpstr>
      <vt:lpstr>Worldwide</vt:lpstr>
      <vt:lpstr>1_Worldwide</vt:lpstr>
      <vt:lpstr>2_Worldwide</vt:lpstr>
      <vt:lpstr>3_Worldwide</vt:lpstr>
      <vt:lpstr>4_Worldwide</vt:lpstr>
      <vt:lpstr>5_Worldwide</vt:lpstr>
      <vt:lpstr>6_Worldwide</vt:lpstr>
      <vt:lpstr>7_Worldwide</vt:lpstr>
      <vt:lpstr>8_Worldwide</vt:lpstr>
      <vt:lpstr>第六章 网络营销</vt:lpstr>
      <vt:lpstr>     内容概要</vt:lpstr>
      <vt:lpstr>幻灯片 3</vt:lpstr>
      <vt:lpstr>6.1 网络营销概述</vt:lpstr>
      <vt:lpstr>6.1.1网络营销的概念</vt:lpstr>
      <vt:lpstr>6.1.1网络营销的概念</vt:lpstr>
      <vt:lpstr>6.1.1网络营销的概念</vt:lpstr>
      <vt:lpstr>6.1.1网络营销的概念</vt:lpstr>
      <vt:lpstr>6.1.1网络营销的特点</vt:lpstr>
      <vt:lpstr>6.1.1网络营销的特点</vt:lpstr>
      <vt:lpstr>6.1.1网络营销的特点</vt:lpstr>
      <vt:lpstr>6.1.1网络营销的特点</vt:lpstr>
      <vt:lpstr>6.1.2传统市场营销与网络营销</vt:lpstr>
      <vt:lpstr>6.1.2传统市场营销与网络营销</vt:lpstr>
      <vt:lpstr>6.1.2传统市场营销与网络营销</vt:lpstr>
      <vt:lpstr>6.1.2传统市场营销与网络营销</vt:lpstr>
      <vt:lpstr>6.1.3网络营销的功能</vt:lpstr>
      <vt:lpstr>6.1.3网络营销的功能</vt:lpstr>
      <vt:lpstr>6.1.3网络营销的功能</vt:lpstr>
      <vt:lpstr>6.1.3网络营销的功能</vt:lpstr>
      <vt:lpstr>幻灯片 21</vt:lpstr>
      <vt:lpstr>6.2.1  搜索引擎营销</vt:lpstr>
      <vt:lpstr>6.2.2  搜索引擎营销目标</vt:lpstr>
      <vt:lpstr>6.2.2 搜索引擎营销目标</vt:lpstr>
      <vt:lpstr>6.2.2  搜索引擎营销目标</vt:lpstr>
      <vt:lpstr>6.2.3 搜索引擎优化</vt:lpstr>
      <vt:lpstr>6.2.3 搜索引擎优化</vt:lpstr>
      <vt:lpstr>6.2.3  搜索引擎优化</vt:lpstr>
      <vt:lpstr>6.2.3 搜索引擎优化</vt:lpstr>
      <vt:lpstr>6.2.3 搜索引擎优化</vt:lpstr>
      <vt:lpstr>6.2.4. 搜索引擎付费推广</vt:lpstr>
      <vt:lpstr>6.2.4 搜索引擎付费推广</vt:lpstr>
      <vt:lpstr>6.2.4搜索引擎付费推广</vt:lpstr>
      <vt:lpstr>6.2.4 搜索引擎付费推广</vt:lpstr>
      <vt:lpstr>幻灯片 35</vt:lpstr>
      <vt:lpstr>病毒性营销</vt:lpstr>
      <vt:lpstr>6.3.1 病毒性营销战略的基本要素</vt:lpstr>
      <vt:lpstr>6.3.1病毒性营销战略的基本要素</vt:lpstr>
      <vt:lpstr>6.3.2 病毒性营销的运作方法</vt:lpstr>
      <vt:lpstr>6.3.2 病毒性营销的运作方法</vt:lpstr>
      <vt:lpstr>6.3.2 病毒性营销的运作方法</vt:lpstr>
      <vt:lpstr>6.3.2 病毒性营销的运作方法</vt:lpstr>
      <vt:lpstr>6.3.2 病毒性营销的运作方法</vt:lpstr>
      <vt:lpstr>6.3.2 病毒性营销的运作方法</vt:lpstr>
      <vt:lpstr>幻灯片 45</vt:lpstr>
      <vt:lpstr>6.4.1 软文营销的概念</vt:lpstr>
      <vt:lpstr>6.4.1 软文营销的概念</vt:lpstr>
      <vt:lpstr>6.4.1 软文营销的概念</vt:lpstr>
      <vt:lpstr>6.4.2  软文营销的特点</vt:lpstr>
      <vt:lpstr>6.4.2  软文营销的特点</vt:lpstr>
      <vt:lpstr>6.4.2  软文营销的特点</vt:lpstr>
      <vt:lpstr>6.4.2  软文营销的特点</vt:lpstr>
      <vt:lpstr>6.4.2  软文营销的特点</vt:lpstr>
      <vt:lpstr>6.4.3  软文营销的策略</vt:lpstr>
      <vt:lpstr>6.4.3  软文营销的策略</vt:lpstr>
      <vt:lpstr>6.4.3  软文营销的策略</vt:lpstr>
      <vt:lpstr>6.4.3  软文营销的策略</vt:lpstr>
      <vt:lpstr>6.4.3  软文营销的策略</vt:lpstr>
      <vt:lpstr>6.4.3  软文营销的策略</vt:lpstr>
      <vt:lpstr>幻灯片 60</vt:lpstr>
      <vt:lpstr>6.5.1  二维码营销的概念与功能</vt:lpstr>
      <vt:lpstr>6.5.1  二维码营销的概念与功能</vt:lpstr>
      <vt:lpstr>6.5.1  二维码营销的概念与功能</vt:lpstr>
      <vt:lpstr>6.5.1  二维码营销的概念与功能</vt:lpstr>
      <vt:lpstr>6.5.2  二维码的生成</vt:lpstr>
      <vt:lpstr>6.5.2  二维码的生成</vt:lpstr>
      <vt:lpstr>6.5.3 二维码营销的应用</vt:lpstr>
      <vt:lpstr>6.5.3 二维码营销的应用</vt:lpstr>
      <vt:lpstr>6.5.3 二维码营销的应用</vt:lpstr>
      <vt:lpstr>幻灯片 70</vt:lpstr>
      <vt:lpstr>6.6.1社群营销的概念和特点 </vt:lpstr>
      <vt:lpstr>6.6.1社群营销的概念和特点 </vt:lpstr>
      <vt:lpstr>6.6.1社群营销的概念和特点 </vt:lpstr>
      <vt:lpstr>6.6.1社群营销的概念和特点 </vt:lpstr>
      <vt:lpstr>6.6.1社群营销的概念和特点 </vt:lpstr>
      <vt:lpstr>6.6.1社群营销的概念和特点 </vt:lpstr>
      <vt:lpstr>6.6.1社群营销的概念和特点</vt:lpstr>
      <vt:lpstr>6.6.2社群营销的方法 </vt:lpstr>
      <vt:lpstr>6.6.2社群营销的方法 </vt:lpstr>
      <vt:lpstr>6.6.2社群营销的方法 </vt:lpstr>
      <vt:lpstr>6.6.2社群营销的方法 </vt:lpstr>
      <vt:lpstr>6.6.2社群营销的方法 </vt:lpstr>
      <vt:lpstr>幻灯片 83</vt:lpstr>
      <vt:lpstr>6.7.1直播营销的概念 </vt:lpstr>
      <vt:lpstr>6.7.1直播营销的概念 </vt:lpstr>
      <vt:lpstr>6.7.2直播营销的优势 </vt:lpstr>
      <vt:lpstr>6.7.2直播营销的优势 </vt:lpstr>
      <vt:lpstr>6.7.3直播电商的产业链运营框架</vt:lpstr>
      <vt:lpstr>6.7.3直播电商的产业链运营框架</vt:lpstr>
      <vt:lpstr>6.7.3直播电商的产业链运营框架</vt:lpstr>
      <vt:lpstr>6.7.3直播电商的产业链运营框架</vt:lpstr>
      <vt:lpstr>6.7.3直播电商的产业链运营框架</vt:lpstr>
      <vt:lpstr>6.7.3直播电商的产业链运营框架</vt:lpstr>
      <vt:lpstr>6.7.3直播电商的产业链运营框架</vt:lpstr>
      <vt:lpstr>6.7.3直播电商的产业链运营框架</vt:lpstr>
      <vt:lpstr>6.7.3直播电商的产业链运营框架</vt:lpstr>
      <vt:lpstr>6.7.3直播电商的产业链运营框架</vt:lpstr>
      <vt:lpstr>6.7.3直播电商的产业链运营框架</vt:lpstr>
      <vt:lpstr>6.7.3直播电商的产业链运营框架</vt:lpstr>
      <vt:lpstr>6.7.3直播电商的产业链运营框架</vt:lpstr>
      <vt:lpstr>6.7.3直播电商的产业链运营框架</vt:lpstr>
      <vt:lpstr>谢谢聆听！</vt:lpstr>
    </vt:vector>
  </TitlesOfParts>
  <Company>GuildDesign Inc.</Company>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ThemeGallery.com</dc:creator>
  <cp:lastModifiedBy>Lenovo</cp:lastModifiedBy>
  <cp:revision>266</cp:revision>
  <dcterms:created xsi:type="dcterms:W3CDTF">2004-07-21T02:43:03Z</dcterms:created>
  <dcterms:modified xsi:type="dcterms:W3CDTF">2022-08-06T03:02:35Z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A36C66F689F849D68299DF9FC2CBA390</vt:lpwstr>
  </property>
</Properties>
</file>